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61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F32"/>
    <a:srgbClr val="065A88"/>
    <a:srgbClr val="C80808"/>
    <a:srgbClr val="1A4164"/>
    <a:srgbClr val="CE0808"/>
    <a:srgbClr val="68000A"/>
    <a:srgbClr val="004AB2"/>
    <a:srgbClr val="E50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2"/>
      </p:cViewPr>
      <p:guideLst>
        <p:guide pos="461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37E8E-FFCA-439A-BCBB-857735D2426F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AB310-83A2-49B5-A575-F01C853B0B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38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AB310-83A2-49B5-A575-F01C853B0B7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65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1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4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7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06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393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60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183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59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24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91" y="36512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2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65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204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-12789" y="0"/>
            <a:ext cx="12204789" cy="6858000"/>
            <a:chOff x="5482475" y="1963070"/>
            <a:chExt cx="3033713" cy="2100263"/>
          </a:xfrm>
        </p:grpSpPr>
        <p:sp>
          <p:nvSpPr>
            <p:cNvPr id="6" name="Freeform 3671"/>
            <p:cNvSpPr>
              <a:spLocks/>
            </p:cNvSpPr>
            <p:nvPr/>
          </p:nvSpPr>
          <p:spPr bwMode="auto">
            <a:xfrm>
              <a:off x="5482475" y="1963070"/>
              <a:ext cx="3033713" cy="2100263"/>
            </a:xfrm>
            <a:custGeom>
              <a:avLst/>
              <a:gdLst>
                <a:gd name="T0" fmla="*/ 36 w 1911"/>
                <a:gd name="T1" fmla="*/ 0 h 1323"/>
                <a:gd name="T2" fmla="*/ 1875 w 1911"/>
                <a:gd name="T3" fmla="*/ 0 h 1323"/>
                <a:gd name="T4" fmla="*/ 1888 w 1911"/>
                <a:gd name="T5" fmla="*/ 3 h 1323"/>
                <a:gd name="T6" fmla="*/ 1900 w 1911"/>
                <a:gd name="T7" fmla="*/ 11 h 1323"/>
                <a:gd name="T8" fmla="*/ 1908 w 1911"/>
                <a:gd name="T9" fmla="*/ 23 h 1323"/>
                <a:gd name="T10" fmla="*/ 1911 w 1911"/>
                <a:gd name="T11" fmla="*/ 36 h 1323"/>
                <a:gd name="T12" fmla="*/ 1911 w 1911"/>
                <a:gd name="T13" fmla="*/ 1286 h 1323"/>
                <a:gd name="T14" fmla="*/ 1908 w 1911"/>
                <a:gd name="T15" fmla="*/ 1300 h 1323"/>
                <a:gd name="T16" fmla="*/ 1900 w 1911"/>
                <a:gd name="T17" fmla="*/ 1312 h 1323"/>
                <a:gd name="T18" fmla="*/ 1888 w 1911"/>
                <a:gd name="T19" fmla="*/ 1320 h 1323"/>
                <a:gd name="T20" fmla="*/ 1875 w 1911"/>
                <a:gd name="T21" fmla="*/ 1323 h 1323"/>
                <a:gd name="T22" fmla="*/ 36 w 1911"/>
                <a:gd name="T23" fmla="*/ 1323 h 1323"/>
                <a:gd name="T24" fmla="*/ 23 w 1911"/>
                <a:gd name="T25" fmla="*/ 1320 h 1323"/>
                <a:gd name="T26" fmla="*/ 11 w 1911"/>
                <a:gd name="T27" fmla="*/ 1312 h 1323"/>
                <a:gd name="T28" fmla="*/ 3 w 1911"/>
                <a:gd name="T29" fmla="*/ 1300 h 1323"/>
                <a:gd name="T30" fmla="*/ 0 w 1911"/>
                <a:gd name="T31" fmla="*/ 1286 h 1323"/>
                <a:gd name="T32" fmla="*/ 0 w 1911"/>
                <a:gd name="T33" fmla="*/ 36 h 1323"/>
                <a:gd name="T34" fmla="*/ 3 w 1911"/>
                <a:gd name="T35" fmla="*/ 23 h 1323"/>
                <a:gd name="T36" fmla="*/ 11 w 1911"/>
                <a:gd name="T37" fmla="*/ 11 h 1323"/>
                <a:gd name="T38" fmla="*/ 23 w 1911"/>
                <a:gd name="T39" fmla="*/ 3 h 1323"/>
                <a:gd name="T40" fmla="*/ 36 w 1911"/>
                <a:gd name="T41" fmla="*/ 0 h 1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1" h="1323">
                  <a:moveTo>
                    <a:pt x="36" y="0"/>
                  </a:moveTo>
                  <a:lnTo>
                    <a:pt x="1875" y="0"/>
                  </a:lnTo>
                  <a:lnTo>
                    <a:pt x="1888" y="3"/>
                  </a:lnTo>
                  <a:lnTo>
                    <a:pt x="1900" y="11"/>
                  </a:lnTo>
                  <a:lnTo>
                    <a:pt x="1908" y="23"/>
                  </a:lnTo>
                  <a:lnTo>
                    <a:pt x="1911" y="36"/>
                  </a:lnTo>
                  <a:lnTo>
                    <a:pt x="1911" y="1286"/>
                  </a:lnTo>
                  <a:lnTo>
                    <a:pt x="1908" y="1300"/>
                  </a:lnTo>
                  <a:lnTo>
                    <a:pt x="1900" y="1312"/>
                  </a:lnTo>
                  <a:lnTo>
                    <a:pt x="1888" y="1320"/>
                  </a:lnTo>
                  <a:lnTo>
                    <a:pt x="1875" y="1323"/>
                  </a:lnTo>
                  <a:lnTo>
                    <a:pt x="36" y="1323"/>
                  </a:lnTo>
                  <a:lnTo>
                    <a:pt x="23" y="1320"/>
                  </a:lnTo>
                  <a:lnTo>
                    <a:pt x="11" y="1312"/>
                  </a:lnTo>
                  <a:lnTo>
                    <a:pt x="3" y="1300"/>
                  </a:lnTo>
                  <a:lnTo>
                    <a:pt x="0" y="1286"/>
                  </a:lnTo>
                  <a:lnTo>
                    <a:pt x="0" y="36"/>
                  </a:lnTo>
                  <a:lnTo>
                    <a:pt x="3" y="23"/>
                  </a:lnTo>
                  <a:lnTo>
                    <a:pt x="11" y="11"/>
                  </a:lnTo>
                  <a:lnTo>
                    <a:pt x="23" y="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BF5F1"/>
            </a:solidFill>
            <a:ln w="0">
              <a:solidFill>
                <a:srgbClr val="FBF5F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7" name="Freeform 3672"/>
            <p:cNvSpPr>
              <a:spLocks/>
            </p:cNvSpPr>
            <p:nvPr/>
          </p:nvSpPr>
          <p:spPr bwMode="auto">
            <a:xfrm>
              <a:off x="5482475" y="1966245"/>
              <a:ext cx="146050" cy="349250"/>
            </a:xfrm>
            <a:custGeom>
              <a:avLst/>
              <a:gdLst>
                <a:gd name="T0" fmla="*/ 37 w 92"/>
                <a:gd name="T1" fmla="*/ 0 h 220"/>
                <a:gd name="T2" fmla="*/ 92 w 92"/>
                <a:gd name="T3" fmla="*/ 0 h 220"/>
                <a:gd name="T4" fmla="*/ 0 w 92"/>
                <a:gd name="T5" fmla="*/ 220 h 220"/>
                <a:gd name="T6" fmla="*/ 0 w 92"/>
                <a:gd name="T7" fmla="*/ 61 h 220"/>
                <a:gd name="T8" fmla="*/ 25 w 92"/>
                <a:gd name="T9" fmla="*/ 1 h 220"/>
                <a:gd name="T10" fmla="*/ 31 w 92"/>
                <a:gd name="T11" fmla="*/ 0 h 220"/>
                <a:gd name="T12" fmla="*/ 37 w 92"/>
                <a:gd name="T13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220">
                  <a:moveTo>
                    <a:pt x="37" y="0"/>
                  </a:moveTo>
                  <a:lnTo>
                    <a:pt x="92" y="0"/>
                  </a:lnTo>
                  <a:lnTo>
                    <a:pt x="0" y="220"/>
                  </a:lnTo>
                  <a:lnTo>
                    <a:pt x="0" y="61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8" name="Freeform 3673"/>
            <p:cNvSpPr>
              <a:spLocks/>
            </p:cNvSpPr>
            <p:nvPr/>
          </p:nvSpPr>
          <p:spPr bwMode="auto">
            <a:xfrm>
              <a:off x="5482475" y="1966245"/>
              <a:ext cx="352425" cy="854075"/>
            </a:xfrm>
            <a:custGeom>
              <a:avLst/>
              <a:gdLst>
                <a:gd name="T0" fmla="*/ 157 w 222"/>
                <a:gd name="T1" fmla="*/ 0 h 538"/>
                <a:gd name="T2" fmla="*/ 222 w 222"/>
                <a:gd name="T3" fmla="*/ 0 h 538"/>
                <a:gd name="T4" fmla="*/ 0 w 222"/>
                <a:gd name="T5" fmla="*/ 538 h 538"/>
                <a:gd name="T6" fmla="*/ 0 w 222"/>
                <a:gd name="T7" fmla="*/ 378 h 538"/>
                <a:gd name="T8" fmla="*/ 157 w 222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538">
                  <a:moveTo>
                    <a:pt x="157" y="0"/>
                  </a:moveTo>
                  <a:lnTo>
                    <a:pt x="222" y="0"/>
                  </a:lnTo>
                  <a:lnTo>
                    <a:pt x="0" y="538"/>
                  </a:lnTo>
                  <a:lnTo>
                    <a:pt x="0" y="37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9" name="Freeform 3674"/>
            <p:cNvSpPr>
              <a:spLocks/>
            </p:cNvSpPr>
            <p:nvPr/>
          </p:nvSpPr>
          <p:spPr bwMode="auto">
            <a:xfrm>
              <a:off x="5482475" y="1966245"/>
              <a:ext cx="558800" cy="1358900"/>
            </a:xfrm>
            <a:custGeom>
              <a:avLst/>
              <a:gdLst>
                <a:gd name="T0" fmla="*/ 287 w 352"/>
                <a:gd name="T1" fmla="*/ 0 h 856"/>
                <a:gd name="T2" fmla="*/ 352 w 352"/>
                <a:gd name="T3" fmla="*/ 0 h 856"/>
                <a:gd name="T4" fmla="*/ 0 w 352"/>
                <a:gd name="T5" fmla="*/ 856 h 856"/>
                <a:gd name="T6" fmla="*/ 0 w 352"/>
                <a:gd name="T7" fmla="*/ 697 h 856"/>
                <a:gd name="T8" fmla="*/ 287 w 352"/>
                <a:gd name="T9" fmla="*/ 0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2" h="856">
                  <a:moveTo>
                    <a:pt x="287" y="0"/>
                  </a:moveTo>
                  <a:lnTo>
                    <a:pt x="352" y="0"/>
                  </a:lnTo>
                  <a:lnTo>
                    <a:pt x="0" y="856"/>
                  </a:lnTo>
                  <a:lnTo>
                    <a:pt x="0" y="697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0" name="Freeform 3675"/>
            <p:cNvSpPr>
              <a:spLocks/>
            </p:cNvSpPr>
            <p:nvPr/>
          </p:nvSpPr>
          <p:spPr bwMode="auto">
            <a:xfrm>
              <a:off x="5482475" y="1966245"/>
              <a:ext cx="765175" cy="1863725"/>
            </a:xfrm>
            <a:custGeom>
              <a:avLst/>
              <a:gdLst>
                <a:gd name="T0" fmla="*/ 417 w 482"/>
                <a:gd name="T1" fmla="*/ 0 h 1174"/>
                <a:gd name="T2" fmla="*/ 482 w 482"/>
                <a:gd name="T3" fmla="*/ 0 h 1174"/>
                <a:gd name="T4" fmla="*/ 0 w 482"/>
                <a:gd name="T5" fmla="*/ 1174 h 1174"/>
                <a:gd name="T6" fmla="*/ 0 w 482"/>
                <a:gd name="T7" fmla="*/ 1014 h 1174"/>
                <a:gd name="T8" fmla="*/ 417 w 482"/>
                <a:gd name="T9" fmla="*/ 0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2" h="1174">
                  <a:moveTo>
                    <a:pt x="417" y="0"/>
                  </a:moveTo>
                  <a:lnTo>
                    <a:pt x="482" y="0"/>
                  </a:lnTo>
                  <a:lnTo>
                    <a:pt x="0" y="1174"/>
                  </a:lnTo>
                  <a:lnTo>
                    <a:pt x="0" y="1014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1" name="Freeform 3676"/>
            <p:cNvSpPr>
              <a:spLocks/>
            </p:cNvSpPr>
            <p:nvPr/>
          </p:nvSpPr>
          <p:spPr bwMode="auto">
            <a:xfrm>
              <a:off x="5499937" y="1966245"/>
              <a:ext cx="954088" cy="2097088"/>
            </a:xfrm>
            <a:custGeom>
              <a:avLst/>
              <a:gdLst>
                <a:gd name="T0" fmla="*/ 536 w 601"/>
                <a:gd name="T1" fmla="*/ 0 h 1321"/>
                <a:gd name="T2" fmla="*/ 601 w 601"/>
                <a:gd name="T3" fmla="*/ 0 h 1321"/>
                <a:gd name="T4" fmla="*/ 59 w 601"/>
                <a:gd name="T5" fmla="*/ 1321 h 1321"/>
                <a:gd name="T6" fmla="*/ 26 w 601"/>
                <a:gd name="T7" fmla="*/ 1321 h 1321"/>
                <a:gd name="T8" fmla="*/ 12 w 601"/>
                <a:gd name="T9" fmla="*/ 1318 h 1321"/>
                <a:gd name="T10" fmla="*/ 0 w 601"/>
                <a:gd name="T11" fmla="*/ 1309 h 1321"/>
                <a:gd name="T12" fmla="*/ 536 w 601"/>
                <a:gd name="T13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1" h="1321">
                  <a:moveTo>
                    <a:pt x="536" y="0"/>
                  </a:moveTo>
                  <a:lnTo>
                    <a:pt x="601" y="0"/>
                  </a:lnTo>
                  <a:lnTo>
                    <a:pt x="59" y="1321"/>
                  </a:lnTo>
                  <a:lnTo>
                    <a:pt x="26" y="1321"/>
                  </a:lnTo>
                  <a:lnTo>
                    <a:pt x="12" y="1318"/>
                  </a:lnTo>
                  <a:lnTo>
                    <a:pt x="0" y="1309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2" name="Freeform 3677"/>
            <p:cNvSpPr>
              <a:spLocks/>
            </p:cNvSpPr>
            <p:nvPr/>
          </p:nvSpPr>
          <p:spPr bwMode="auto">
            <a:xfrm>
              <a:off x="5698375" y="1966245"/>
              <a:ext cx="962025" cy="2097088"/>
            </a:xfrm>
            <a:custGeom>
              <a:avLst/>
              <a:gdLst>
                <a:gd name="T0" fmla="*/ 541 w 606"/>
                <a:gd name="T1" fmla="*/ 0 h 1321"/>
                <a:gd name="T2" fmla="*/ 606 w 606"/>
                <a:gd name="T3" fmla="*/ 0 h 1321"/>
                <a:gd name="T4" fmla="*/ 65 w 606"/>
                <a:gd name="T5" fmla="*/ 1321 h 1321"/>
                <a:gd name="T6" fmla="*/ 0 w 606"/>
                <a:gd name="T7" fmla="*/ 1321 h 1321"/>
                <a:gd name="T8" fmla="*/ 541 w 606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1321">
                  <a:moveTo>
                    <a:pt x="541" y="0"/>
                  </a:moveTo>
                  <a:lnTo>
                    <a:pt x="606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3" name="Freeform 3678"/>
            <p:cNvSpPr>
              <a:spLocks/>
            </p:cNvSpPr>
            <p:nvPr/>
          </p:nvSpPr>
          <p:spPr bwMode="auto">
            <a:xfrm>
              <a:off x="5904750" y="1966245"/>
              <a:ext cx="965200" cy="2097088"/>
            </a:xfrm>
            <a:custGeom>
              <a:avLst/>
              <a:gdLst>
                <a:gd name="T0" fmla="*/ 543 w 608"/>
                <a:gd name="T1" fmla="*/ 0 h 1321"/>
                <a:gd name="T2" fmla="*/ 608 w 608"/>
                <a:gd name="T3" fmla="*/ 0 h 1321"/>
                <a:gd name="T4" fmla="*/ 65 w 608"/>
                <a:gd name="T5" fmla="*/ 1321 h 1321"/>
                <a:gd name="T6" fmla="*/ 0 w 608"/>
                <a:gd name="T7" fmla="*/ 1321 h 1321"/>
                <a:gd name="T8" fmla="*/ 543 w 608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1321">
                  <a:moveTo>
                    <a:pt x="543" y="0"/>
                  </a:moveTo>
                  <a:lnTo>
                    <a:pt x="608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4" name="Freeform 3679"/>
            <p:cNvSpPr>
              <a:spLocks/>
            </p:cNvSpPr>
            <p:nvPr/>
          </p:nvSpPr>
          <p:spPr bwMode="auto">
            <a:xfrm>
              <a:off x="6112712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5" name="Freeform 3680"/>
            <p:cNvSpPr>
              <a:spLocks/>
            </p:cNvSpPr>
            <p:nvPr/>
          </p:nvSpPr>
          <p:spPr bwMode="auto">
            <a:xfrm>
              <a:off x="6319087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6" name="Freeform 3681"/>
            <p:cNvSpPr>
              <a:spLocks/>
            </p:cNvSpPr>
            <p:nvPr/>
          </p:nvSpPr>
          <p:spPr bwMode="auto">
            <a:xfrm>
              <a:off x="6525462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7" name="Freeform 3682"/>
            <p:cNvSpPr>
              <a:spLocks/>
            </p:cNvSpPr>
            <p:nvPr/>
          </p:nvSpPr>
          <p:spPr bwMode="auto">
            <a:xfrm>
              <a:off x="6733425" y="1966245"/>
              <a:ext cx="962025" cy="2097088"/>
            </a:xfrm>
            <a:custGeom>
              <a:avLst/>
              <a:gdLst>
                <a:gd name="T0" fmla="*/ 541 w 606"/>
                <a:gd name="T1" fmla="*/ 0 h 1321"/>
                <a:gd name="T2" fmla="*/ 606 w 606"/>
                <a:gd name="T3" fmla="*/ 0 h 1321"/>
                <a:gd name="T4" fmla="*/ 65 w 606"/>
                <a:gd name="T5" fmla="*/ 1321 h 1321"/>
                <a:gd name="T6" fmla="*/ 0 w 606"/>
                <a:gd name="T7" fmla="*/ 1321 h 1321"/>
                <a:gd name="T8" fmla="*/ 541 w 606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1321">
                  <a:moveTo>
                    <a:pt x="541" y="0"/>
                  </a:moveTo>
                  <a:lnTo>
                    <a:pt x="606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8" name="Freeform 3683"/>
            <p:cNvSpPr>
              <a:spLocks/>
            </p:cNvSpPr>
            <p:nvPr/>
          </p:nvSpPr>
          <p:spPr bwMode="auto">
            <a:xfrm>
              <a:off x="6939800" y="1966245"/>
              <a:ext cx="965200" cy="2097088"/>
            </a:xfrm>
            <a:custGeom>
              <a:avLst/>
              <a:gdLst>
                <a:gd name="T0" fmla="*/ 541 w 608"/>
                <a:gd name="T1" fmla="*/ 0 h 1321"/>
                <a:gd name="T2" fmla="*/ 608 w 608"/>
                <a:gd name="T3" fmla="*/ 0 h 1321"/>
                <a:gd name="T4" fmla="*/ 65 w 608"/>
                <a:gd name="T5" fmla="*/ 1321 h 1321"/>
                <a:gd name="T6" fmla="*/ 0 w 608"/>
                <a:gd name="T7" fmla="*/ 1321 h 1321"/>
                <a:gd name="T8" fmla="*/ 541 w 608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1321">
                  <a:moveTo>
                    <a:pt x="541" y="0"/>
                  </a:moveTo>
                  <a:lnTo>
                    <a:pt x="608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19" name="Freeform 3684"/>
            <p:cNvSpPr>
              <a:spLocks/>
            </p:cNvSpPr>
            <p:nvPr/>
          </p:nvSpPr>
          <p:spPr bwMode="auto">
            <a:xfrm>
              <a:off x="7146175" y="1966245"/>
              <a:ext cx="965200" cy="2097088"/>
            </a:xfrm>
            <a:custGeom>
              <a:avLst/>
              <a:gdLst>
                <a:gd name="T0" fmla="*/ 543 w 608"/>
                <a:gd name="T1" fmla="*/ 0 h 1321"/>
                <a:gd name="T2" fmla="*/ 608 w 608"/>
                <a:gd name="T3" fmla="*/ 0 h 1321"/>
                <a:gd name="T4" fmla="*/ 66 w 608"/>
                <a:gd name="T5" fmla="*/ 1321 h 1321"/>
                <a:gd name="T6" fmla="*/ 0 w 608"/>
                <a:gd name="T7" fmla="*/ 1321 h 1321"/>
                <a:gd name="T8" fmla="*/ 543 w 608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1321">
                  <a:moveTo>
                    <a:pt x="543" y="0"/>
                  </a:moveTo>
                  <a:lnTo>
                    <a:pt x="608" y="0"/>
                  </a:lnTo>
                  <a:lnTo>
                    <a:pt x="66" y="1321"/>
                  </a:lnTo>
                  <a:lnTo>
                    <a:pt x="0" y="1321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0" name="Freeform 3685"/>
            <p:cNvSpPr>
              <a:spLocks/>
            </p:cNvSpPr>
            <p:nvPr/>
          </p:nvSpPr>
          <p:spPr bwMode="auto">
            <a:xfrm>
              <a:off x="7354137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1" name="Freeform 3686"/>
            <p:cNvSpPr>
              <a:spLocks/>
            </p:cNvSpPr>
            <p:nvPr/>
          </p:nvSpPr>
          <p:spPr bwMode="auto">
            <a:xfrm>
              <a:off x="7560512" y="1966245"/>
              <a:ext cx="950913" cy="2097088"/>
            </a:xfrm>
            <a:custGeom>
              <a:avLst/>
              <a:gdLst>
                <a:gd name="T0" fmla="*/ 542 w 599"/>
                <a:gd name="T1" fmla="*/ 0 h 1321"/>
                <a:gd name="T2" fmla="*/ 566 w 599"/>
                <a:gd name="T3" fmla="*/ 0 h 1321"/>
                <a:gd name="T4" fmla="*/ 579 w 599"/>
                <a:gd name="T5" fmla="*/ 2 h 1321"/>
                <a:gd name="T6" fmla="*/ 591 w 599"/>
                <a:gd name="T7" fmla="*/ 9 h 1321"/>
                <a:gd name="T8" fmla="*/ 599 w 599"/>
                <a:gd name="T9" fmla="*/ 20 h 1321"/>
                <a:gd name="T10" fmla="*/ 65 w 599"/>
                <a:gd name="T11" fmla="*/ 1321 h 1321"/>
                <a:gd name="T12" fmla="*/ 0 w 599"/>
                <a:gd name="T13" fmla="*/ 1321 h 1321"/>
                <a:gd name="T14" fmla="*/ 542 w 599"/>
                <a:gd name="T15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9" h="1321">
                  <a:moveTo>
                    <a:pt x="542" y="0"/>
                  </a:moveTo>
                  <a:lnTo>
                    <a:pt x="566" y="0"/>
                  </a:lnTo>
                  <a:lnTo>
                    <a:pt x="579" y="2"/>
                  </a:lnTo>
                  <a:lnTo>
                    <a:pt x="591" y="9"/>
                  </a:lnTo>
                  <a:lnTo>
                    <a:pt x="599" y="2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2" name="Freeform 3687"/>
            <p:cNvSpPr>
              <a:spLocks/>
            </p:cNvSpPr>
            <p:nvPr/>
          </p:nvSpPr>
          <p:spPr bwMode="auto">
            <a:xfrm>
              <a:off x="7768475" y="2236120"/>
              <a:ext cx="747713" cy="1827213"/>
            </a:xfrm>
            <a:custGeom>
              <a:avLst/>
              <a:gdLst>
                <a:gd name="T0" fmla="*/ 471 w 471"/>
                <a:gd name="T1" fmla="*/ 0 h 1151"/>
                <a:gd name="T2" fmla="*/ 471 w 471"/>
                <a:gd name="T3" fmla="*/ 159 h 1151"/>
                <a:gd name="T4" fmla="*/ 65 w 471"/>
                <a:gd name="T5" fmla="*/ 1151 h 1151"/>
                <a:gd name="T6" fmla="*/ 0 w 471"/>
                <a:gd name="T7" fmla="*/ 1151 h 1151"/>
                <a:gd name="T8" fmla="*/ 471 w 471"/>
                <a:gd name="T9" fmla="*/ 0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1" h="1151">
                  <a:moveTo>
                    <a:pt x="471" y="0"/>
                  </a:moveTo>
                  <a:lnTo>
                    <a:pt x="471" y="159"/>
                  </a:lnTo>
                  <a:lnTo>
                    <a:pt x="65" y="1151"/>
                  </a:lnTo>
                  <a:lnTo>
                    <a:pt x="0" y="1151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3" name="Freeform 3688"/>
            <p:cNvSpPr>
              <a:spLocks/>
            </p:cNvSpPr>
            <p:nvPr/>
          </p:nvSpPr>
          <p:spPr bwMode="auto">
            <a:xfrm>
              <a:off x="7974850" y="2740945"/>
              <a:ext cx="541338" cy="1322388"/>
            </a:xfrm>
            <a:custGeom>
              <a:avLst/>
              <a:gdLst>
                <a:gd name="T0" fmla="*/ 341 w 341"/>
                <a:gd name="T1" fmla="*/ 0 h 833"/>
                <a:gd name="T2" fmla="*/ 341 w 341"/>
                <a:gd name="T3" fmla="*/ 158 h 833"/>
                <a:gd name="T4" fmla="*/ 65 w 341"/>
                <a:gd name="T5" fmla="*/ 833 h 833"/>
                <a:gd name="T6" fmla="*/ 0 w 341"/>
                <a:gd name="T7" fmla="*/ 833 h 833"/>
                <a:gd name="T8" fmla="*/ 341 w 341"/>
                <a:gd name="T9" fmla="*/ 0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833">
                  <a:moveTo>
                    <a:pt x="341" y="0"/>
                  </a:moveTo>
                  <a:lnTo>
                    <a:pt x="341" y="158"/>
                  </a:lnTo>
                  <a:lnTo>
                    <a:pt x="65" y="833"/>
                  </a:lnTo>
                  <a:lnTo>
                    <a:pt x="0" y="833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4" name="Freeform 3689"/>
            <p:cNvSpPr>
              <a:spLocks/>
            </p:cNvSpPr>
            <p:nvPr/>
          </p:nvSpPr>
          <p:spPr bwMode="auto">
            <a:xfrm>
              <a:off x="8181225" y="3245770"/>
              <a:ext cx="334963" cy="817563"/>
            </a:xfrm>
            <a:custGeom>
              <a:avLst/>
              <a:gdLst>
                <a:gd name="T0" fmla="*/ 211 w 211"/>
                <a:gd name="T1" fmla="*/ 0 h 515"/>
                <a:gd name="T2" fmla="*/ 211 w 211"/>
                <a:gd name="T3" fmla="*/ 159 h 515"/>
                <a:gd name="T4" fmla="*/ 65 w 211"/>
                <a:gd name="T5" fmla="*/ 515 h 515"/>
                <a:gd name="T6" fmla="*/ 0 w 211"/>
                <a:gd name="T7" fmla="*/ 515 h 515"/>
                <a:gd name="T8" fmla="*/ 211 w 211"/>
                <a:gd name="T9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515">
                  <a:moveTo>
                    <a:pt x="211" y="0"/>
                  </a:moveTo>
                  <a:lnTo>
                    <a:pt x="211" y="159"/>
                  </a:lnTo>
                  <a:lnTo>
                    <a:pt x="65" y="515"/>
                  </a:lnTo>
                  <a:lnTo>
                    <a:pt x="0" y="515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5" name="Freeform 3690"/>
            <p:cNvSpPr>
              <a:spLocks/>
            </p:cNvSpPr>
            <p:nvPr/>
          </p:nvSpPr>
          <p:spPr bwMode="auto">
            <a:xfrm>
              <a:off x="8389187" y="3752183"/>
              <a:ext cx="127000" cy="311150"/>
            </a:xfrm>
            <a:custGeom>
              <a:avLst/>
              <a:gdLst>
                <a:gd name="T0" fmla="*/ 80 w 80"/>
                <a:gd name="T1" fmla="*/ 0 h 196"/>
                <a:gd name="T2" fmla="*/ 80 w 80"/>
                <a:gd name="T3" fmla="*/ 158 h 196"/>
                <a:gd name="T4" fmla="*/ 69 w 80"/>
                <a:gd name="T5" fmla="*/ 187 h 196"/>
                <a:gd name="T6" fmla="*/ 57 w 80"/>
                <a:gd name="T7" fmla="*/ 193 h 196"/>
                <a:gd name="T8" fmla="*/ 44 w 80"/>
                <a:gd name="T9" fmla="*/ 196 h 196"/>
                <a:gd name="T10" fmla="*/ 0 w 80"/>
                <a:gd name="T11" fmla="*/ 196 h 196"/>
                <a:gd name="T12" fmla="*/ 80 w 80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96">
                  <a:moveTo>
                    <a:pt x="80" y="0"/>
                  </a:moveTo>
                  <a:lnTo>
                    <a:pt x="80" y="158"/>
                  </a:lnTo>
                  <a:lnTo>
                    <a:pt x="69" y="187"/>
                  </a:lnTo>
                  <a:lnTo>
                    <a:pt x="57" y="193"/>
                  </a:lnTo>
                  <a:lnTo>
                    <a:pt x="44" y="196"/>
                  </a:lnTo>
                  <a:lnTo>
                    <a:pt x="0" y="19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26" name="Rectangle 3691"/>
            <p:cNvSpPr>
              <a:spLocks noChangeArrowheads="1"/>
            </p:cNvSpPr>
            <p:nvPr/>
          </p:nvSpPr>
          <p:spPr bwMode="auto">
            <a:xfrm>
              <a:off x="5565405" y="2060995"/>
              <a:ext cx="2871032" cy="1904413"/>
            </a:xfrm>
            <a:prstGeom prst="rect">
              <a:avLst/>
            </a:pr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</p:grpSp>
      <p:sp>
        <p:nvSpPr>
          <p:cNvPr id="27" name="文本框 26"/>
          <p:cNvSpPr txBox="1"/>
          <p:nvPr userDrawn="1"/>
        </p:nvSpPr>
        <p:spPr>
          <a:xfrm>
            <a:off x="4318000" y="2971802"/>
            <a:ext cx="355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srgbClr val="DA1F3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srgbClr val="DA1F3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srgbClr val="DA1F3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srgbClr val="DA1F3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25222257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 userDrawn="1"/>
        </p:nvGrpSpPr>
        <p:grpSpPr>
          <a:xfrm>
            <a:off x="-12789" y="0"/>
            <a:ext cx="12204789" cy="6858000"/>
            <a:chOff x="5482475" y="1963070"/>
            <a:chExt cx="3033713" cy="2100263"/>
          </a:xfrm>
        </p:grpSpPr>
        <p:sp>
          <p:nvSpPr>
            <p:cNvPr id="32" name="Freeform 3671"/>
            <p:cNvSpPr>
              <a:spLocks/>
            </p:cNvSpPr>
            <p:nvPr/>
          </p:nvSpPr>
          <p:spPr bwMode="auto">
            <a:xfrm>
              <a:off x="5482475" y="1963070"/>
              <a:ext cx="3033713" cy="2100263"/>
            </a:xfrm>
            <a:custGeom>
              <a:avLst/>
              <a:gdLst>
                <a:gd name="T0" fmla="*/ 36 w 1911"/>
                <a:gd name="T1" fmla="*/ 0 h 1323"/>
                <a:gd name="T2" fmla="*/ 1875 w 1911"/>
                <a:gd name="T3" fmla="*/ 0 h 1323"/>
                <a:gd name="T4" fmla="*/ 1888 w 1911"/>
                <a:gd name="T5" fmla="*/ 3 h 1323"/>
                <a:gd name="T6" fmla="*/ 1900 w 1911"/>
                <a:gd name="T7" fmla="*/ 11 h 1323"/>
                <a:gd name="T8" fmla="*/ 1908 w 1911"/>
                <a:gd name="T9" fmla="*/ 23 h 1323"/>
                <a:gd name="T10" fmla="*/ 1911 w 1911"/>
                <a:gd name="T11" fmla="*/ 36 h 1323"/>
                <a:gd name="T12" fmla="*/ 1911 w 1911"/>
                <a:gd name="T13" fmla="*/ 1286 h 1323"/>
                <a:gd name="T14" fmla="*/ 1908 w 1911"/>
                <a:gd name="T15" fmla="*/ 1300 h 1323"/>
                <a:gd name="T16" fmla="*/ 1900 w 1911"/>
                <a:gd name="T17" fmla="*/ 1312 h 1323"/>
                <a:gd name="T18" fmla="*/ 1888 w 1911"/>
                <a:gd name="T19" fmla="*/ 1320 h 1323"/>
                <a:gd name="T20" fmla="*/ 1875 w 1911"/>
                <a:gd name="T21" fmla="*/ 1323 h 1323"/>
                <a:gd name="T22" fmla="*/ 36 w 1911"/>
                <a:gd name="T23" fmla="*/ 1323 h 1323"/>
                <a:gd name="T24" fmla="*/ 23 w 1911"/>
                <a:gd name="T25" fmla="*/ 1320 h 1323"/>
                <a:gd name="T26" fmla="*/ 11 w 1911"/>
                <a:gd name="T27" fmla="*/ 1312 h 1323"/>
                <a:gd name="T28" fmla="*/ 3 w 1911"/>
                <a:gd name="T29" fmla="*/ 1300 h 1323"/>
                <a:gd name="T30" fmla="*/ 0 w 1911"/>
                <a:gd name="T31" fmla="*/ 1286 h 1323"/>
                <a:gd name="T32" fmla="*/ 0 w 1911"/>
                <a:gd name="T33" fmla="*/ 36 h 1323"/>
                <a:gd name="T34" fmla="*/ 3 w 1911"/>
                <a:gd name="T35" fmla="*/ 23 h 1323"/>
                <a:gd name="T36" fmla="*/ 11 w 1911"/>
                <a:gd name="T37" fmla="*/ 11 h 1323"/>
                <a:gd name="T38" fmla="*/ 23 w 1911"/>
                <a:gd name="T39" fmla="*/ 3 h 1323"/>
                <a:gd name="T40" fmla="*/ 36 w 1911"/>
                <a:gd name="T41" fmla="*/ 0 h 1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1" h="1323">
                  <a:moveTo>
                    <a:pt x="36" y="0"/>
                  </a:moveTo>
                  <a:lnTo>
                    <a:pt x="1875" y="0"/>
                  </a:lnTo>
                  <a:lnTo>
                    <a:pt x="1888" y="3"/>
                  </a:lnTo>
                  <a:lnTo>
                    <a:pt x="1900" y="11"/>
                  </a:lnTo>
                  <a:lnTo>
                    <a:pt x="1908" y="23"/>
                  </a:lnTo>
                  <a:lnTo>
                    <a:pt x="1911" y="36"/>
                  </a:lnTo>
                  <a:lnTo>
                    <a:pt x="1911" y="1286"/>
                  </a:lnTo>
                  <a:lnTo>
                    <a:pt x="1908" y="1300"/>
                  </a:lnTo>
                  <a:lnTo>
                    <a:pt x="1900" y="1312"/>
                  </a:lnTo>
                  <a:lnTo>
                    <a:pt x="1888" y="1320"/>
                  </a:lnTo>
                  <a:lnTo>
                    <a:pt x="1875" y="1323"/>
                  </a:lnTo>
                  <a:lnTo>
                    <a:pt x="36" y="1323"/>
                  </a:lnTo>
                  <a:lnTo>
                    <a:pt x="23" y="1320"/>
                  </a:lnTo>
                  <a:lnTo>
                    <a:pt x="11" y="1312"/>
                  </a:lnTo>
                  <a:lnTo>
                    <a:pt x="3" y="1300"/>
                  </a:lnTo>
                  <a:lnTo>
                    <a:pt x="0" y="1286"/>
                  </a:lnTo>
                  <a:lnTo>
                    <a:pt x="0" y="36"/>
                  </a:lnTo>
                  <a:lnTo>
                    <a:pt x="3" y="23"/>
                  </a:lnTo>
                  <a:lnTo>
                    <a:pt x="11" y="11"/>
                  </a:lnTo>
                  <a:lnTo>
                    <a:pt x="23" y="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BF5F1"/>
            </a:solidFill>
            <a:ln w="0">
              <a:solidFill>
                <a:srgbClr val="FBF5F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3" name="Freeform 3672"/>
            <p:cNvSpPr>
              <a:spLocks/>
            </p:cNvSpPr>
            <p:nvPr/>
          </p:nvSpPr>
          <p:spPr bwMode="auto">
            <a:xfrm>
              <a:off x="5482475" y="1966245"/>
              <a:ext cx="146050" cy="349250"/>
            </a:xfrm>
            <a:custGeom>
              <a:avLst/>
              <a:gdLst>
                <a:gd name="T0" fmla="*/ 37 w 92"/>
                <a:gd name="T1" fmla="*/ 0 h 220"/>
                <a:gd name="T2" fmla="*/ 92 w 92"/>
                <a:gd name="T3" fmla="*/ 0 h 220"/>
                <a:gd name="T4" fmla="*/ 0 w 92"/>
                <a:gd name="T5" fmla="*/ 220 h 220"/>
                <a:gd name="T6" fmla="*/ 0 w 92"/>
                <a:gd name="T7" fmla="*/ 61 h 220"/>
                <a:gd name="T8" fmla="*/ 25 w 92"/>
                <a:gd name="T9" fmla="*/ 1 h 220"/>
                <a:gd name="T10" fmla="*/ 31 w 92"/>
                <a:gd name="T11" fmla="*/ 0 h 220"/>
                <a:gd name="T12" fmla="*/ 37 w 92"/>
                <a:gd name="T13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" h="220">
                  <a:moveTo>
                    <a:pt x="37" y="0"/>
                  </a:moveTo>
                  <a:lnTo>
                    <a:pt x="92" y="0"/>
                  </a:lnTo>
                  <a:lnTo>
                    <a:pt x="0" y="220"/>
                  </a:lnTo>
                  <a:lnTo>
                    <a:pt x="0" y="61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4" name="Freeform 3673"/>
            <p:cNvSpPr>
              <a:spLocks/>
            </p:cNvSpPr>
            <p:nvPr/>
          </p:nvSpPr>
          <p:spPr bwMode="auto">
            <a:xfrm>
              <a:off x="5482475" y="1966245"/>
              <a:ext cx="352425" cy="854075"/>
            </a:xfrm>
            <a:custGeom>
              <a:avLst/>
              <a:gdLst>
                <a:gd name="T0" fmla="*/ 157 w 222"/>
                <a:gd name="T1" fmla="*/ 0 h 538"/>
                <a:gd name="T2" fmla="*/ 222 w 222"/>
                <a:gd name="T3" fmla="*/ 0 h 538"/>
                <a:gd name="T4" fmla="*/ 0 w 222"/>
                <a:gd name="T5" fmla="*/ 538 h 538"/>
                <a:gd name="T6" fmla="*/ 0 w 222"/>
                <a:gd name="T7" fmla="*/ 378 h 538"/>
                <a:gd name="T8" fmla="*/ 157 w 222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538">
                  <a:moveTo>
                    <a:pt x="157" y="0"/>
                  </a:moveTo>
                  <a:lnTo>
                    <a:pt x="222" y="0"/>
                  </a:lnTo>
                  <a:lnTo>
                    <a:pt x="0" y="538"/>
                  </a:lnTo>
                  <a:lnTo>
                    <a:pt x="0" y="37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5" name="Freeform 3674"/>
            <p:cNvSpPr>
              <a:spLocks/>
            </p:cNvSpPr>
            <p:nvPr/>
          </p:nvSpPr>
          <p:spPr bwMode="auto">
            <a:xfrm>
              <a:off x="5482475" y="1966245"/>
              <a:ext cx="558800" cy="1358900"/>
            </a:xfrm>
            <a:custGeom>
              <a:avLst/>
              <a:gdLst>
                <a:gd name="T0" fmla="*/ 287 w 352"/>
                <a:gd name="T1" fmla="*/ 0 h 856"/>
                <a:gd name="T2" fmla="*/ 352 w 352"/>
                <a:gd name="T3" fmla="*/ 0 h 856"/>
                <a:gd name="T4" fmla="*/ 0 w 352"/>
                <a:gd name="T5" fmla="*/ 856 h 856"/>
                <a:gd name="T6" fmla="*/ 0 w 352"/>
                <a:gd name="T7" fmla="*/ 697 h 856"/>
                <a:gd name="T8" fmla="*/ 287 w 352"/>
                <a:gd name="T9" fmla="*/ 0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2" h="856">
                  <a:moveTo>
                    <a:pt x="287" y="0"/>
                  </a:moveTo>
                  <a:lnTo>
                    <a:pt x="352" y="0"/>
                  </a:lnTo>
                  <a:lnTo>
                    <a:pt x="0" y="856"/>
                  </a:lnTo>
                  <a:lnTo>
                    <a:pt x="0" y="697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6" name="Freeform 3675"/>
            <p:cNvSpPr>
              <a:spLocks/>
            </p:cNvSpPr>
            <p:nvPr/>
          </p:nvSpPr>
          <p:spPr bwMode="auto">
            <a:xfrm>
              <a:off x="5482475" y="1966245"/>
              <a:ext cx="765175" cy="1863725"/>
            </a:xfrm>
            <a:custGeom>
              <a:avLst/>
              <a:gdLst>
                <a:gd name="T0" fmla="*/ 417 w 482"/>
                <a:gd name="T1" fmla="*/ 0 h 1174"/>
                <a:gd name="T2" fmla="*/ 482 w 482"/>
                <a:gd name="T3" fmla="*/ 0 h 1174"/>
                <a:gd name="T4" fmla="*/ 0 w 482"/>
                <a:gd name="T5" fmla="*/ 1174 h 1174"/>
                <a:gd name="T6" fmla="*/ 0 w 482"/>
                <a:gd name="T7" fmla="*/ 1014 h 1174"/>
                <a:gd name="T8" fmla="*/ 417 w 482"/>
                <a:gd name="T9" fmla="*/ 0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2" h="1174">
                  <a:moveTo>
                    <a:pt x="417" y="0"/>
                  </a:moveTo>
                  <a:lnTo>
                    <a:pt x="482" y="0"/>
                  </a:lnTo>
                  <a:lnTo>
                    <a:pt x="0" y="1174"/>
                  </a:lnTo>
                  <a:lnTo>
                    <a:pt x="0" y="1014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7" name="Freeform 3676"/>
            <p:cNvSpPr>
              <a:spLocks/>
            </p:cNvSpPr>
            <p:nvPr/>
          </p:nvSpPr>
          <p:spPr bwMode="auto">
            <a:xfrm>
              <a:off x="5499937" y="1966245"/>
              <a:ext cx="954088" cy="2097088"/>
            </a:xfrm>
            <a:custGeom>
              <a:avLst/>
              <a:gdLst>
                <a:gd name="T0" fmla="*/ 536 w 601"/>
                <a:gd name="T1" fmla="*/ 0 h 1321"/>
                <a:gd name="T2" fmla="*/ 601 w 601"/>
                <a:gd name="T3" fmla="*/ 0 h 1321"/>
                <a:gd name="T4" fmla="*/ 59 w 601"/>
                <a:gd name="T5" fmla="*/ 1321 h 1321"/>
                <a:gd name="T6" fmla="*/ 26 w 601"/>
                <a:gd name="T7" fmla="*/ 1321 h 1321"/>
                <a:gd name="T8" fmla="*/ 12 w 601"/>
                <a:gd name="T9" fmla="*/ 1318 h 1321"/>
                <a:gd name="T10" fmla="*/ 0 w 601"/>
                <a:gd name="T11" fmla="*/ 1309 h 1321"/>
                <a:gd name="T12" fmla="*/ 536 w 601"/>
                <a:gd name="T13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1" h="1321">
                  <a:moveTo>
                    <a:pt x="536" y="0"/>
                  </a:moveTo>
                  <a:lnTo>
                    <a:pt x="601" y="0"/>
                  </a:lnTo>
                  <a:lnTo>
                    <a:pt x="59" y="1321"/>
                  </a:lnTo>
                  <a:lnTo>
                    <a:pt x="26" y="1321"/>
                  </a:lnTo>
                  <a:lnTo>
                    <a:pt x="12" y="1318"/>
                  </a:lnTo>
                  <a:lnTo>
                    <a:pt x="0" y="1309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8" name="Freeform 3677"/>
            <p:cNvSpPr>
              <a:spLocks/>
            </p:cNvSpPr>
            <p:nvPr/>
          </p:nvSpPr>
          <p:spPr bwMode="auto">
            <a:xfrm>
              <a:off x="5698375" y="1966245"/>
              <a:ext cx="962025" cy="2097088"/>
            </a:xfrm>
            <a:custGeom>
              <a:avLst/>
              <a:gdLst>
                <a:gd name="T0" fmla="*/ 541 w 606"/>
                <a:gd name="T1" fmla="*/ 0 h 1321"/>
                <a:gd name="T2" fmla="*/ 606 w 606"/>
                <a:gd name="T3" fmla="*/ 0 h 1321"/>
                <a:gd name="T4" fmla="*/ 65 w 606"/>
                <a:gd name="T5" fmla="*/ 1321 h 1321"/>
                <a:gd name="T6" fmla="*/ 0 w 606"/>
                <a:gd name="T7" fmla="*/ 1321 h 1321"/>
                <a:gd name="T8" fmla="*/ 541 w 606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1321">
                  <a:moveTo>
                    <a:pt x="541" y="0"/>
                  </a:moveTo>
                  <a:lnTo>
                    <a:pt x="606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39" name="Freeform 3678"/>
            <p:cNvSpPr>
              <a:spLocks/>
            </p:cNvSpPr>
            <p:nvPr/>
          </p:nvSpPr>
          <p:spPr bwMode="auto">
            <a:xfrm>
              <a:off x="5904750" y="1966245"/>
              <a:ext cx="965200" cy="2097088"/>
            </a:xfrm>
            <a:custGeom>
              <a:avLst/>
              <a:gdLst>
                <a:gd name="T0" fmla="*/ 543 w 608"/>
                <a:gd name="T1" fmla="*/ 0 h 1321"/>
                <a:gd name="T2" fmla="*/ 608 w 608"/>
                <a:gd name="T3" fmla="*/ 0 h 1321"/>
                <a:gd name="T4" fmla="*/ 65 w 608"/>
                <a:gd name="T5" fmla="*/ 1321 h 1321"/>
                <a:gd name="T6" fmla="*/ 0 w 608"/>
                <a:gd name="T7" fmla="*/ 1321 h 1321"/>
                <a:gd name="T8" fmla="*/ 543 w 608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1321">
                  <a:moveTo>
                    <a:pt x="543" y="0"/>
                  </a:moveTo>
                  <a:lnTo>
                    <a:pt x="608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0" name="Freeform 3679"/>
            <p:cNvSpPr>
              <a:spLocks/>
            </p:cNvSpPr>
            <p:nvPr/>
          </p:nvSpPr>
          <p:spPr bwMode="auto">
            <a:xfrm>
              <a:off x="6112712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1" name="Freeform 3680"/>
            <p:cNvSpPr>
              <a:spLocks/>
            </p:cNvSpPr>
            <p:nvPr/>
          </p:nvSpPr>
          <p:spPr bwMode="auto">
            <a:xfrm>
              <a:off x="6319087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2" name="Freeform 3681"/>
            <p:cNvSpPr>
              <a:spLocks/>
            </p:cNvSpPr>
            <p:nvPr/>
          </p:nvSpPr>
          <p:spPr bwMode="auto">
            <a:xfrm>
              <a:off x="6525462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3" name="Freeform 3682"/>
            <p:cNvSpPr>
              <a:spLocks/>
            </p:cNvSpPr>
            <p:nvPr/>
          </p:nvSpPr>
          <p:spPr bwMode="auto">
            <a:xfrm>
              <a:off x="6733425" y="1966245"/>
              <a:ext cx="962025" cy="2097088"/>
            </a:xfrm>
            <a:custGeom>
              <a:avLst/>
              <a:gdLst>
                <a:gd name="T0" fmla="*/ 541 w 606"/>
                <a:gd name="T1" fmla="*/ 0 h 1321"/>
                <a:gd name="T2" fmla="*/ 606 w 606"/>
                <a:gd name="T3" fmla="*/ 0 h 1321"/>
                <a:gd name="T4" fmla="*/ 65 w 606"/>
                <a:gd name="T5" fmla="*/ 1321 h 1321"/>
                <a:gd name="T6" fmla="*/ 0 w 606"/>
                <a:gd name="T7" fmla="*/ 1321 h 1321"/>
                <a:gd name="T8" fmla="*/ 541 w 606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6" h="1321">
                  <a:moveTo>
                    <a:pt x="541" y="0"/>
                  </a:moveTo>
                  <a:lnTo>
                    <a:pt x="606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4" name="Freeform 3683"/>
            <p:cNvSpPr>
              <a:spLocks/>
            </p:cNvSpPr>
            <p:nvPr/>
          </p:nvSpPr>
          <p:spPr bwMode="auto">
            <a:xfrm>
              <a:off x="6939800" y="1966245"/>
              <a:ext cx="965200" cy="2097088"/>
            </a:xfrm>
            <a:custGeom>
              <a:avLst/>
              <a:gdLst>
                <a:gd name="T0" fmla="*/ 541 w 608"/>
                <a:gd name="T1" fmla="*/ 0 h 1321"/>
                <a:gd name="T2" fmla="*/ 608 w 608"/>
                <a:gd name="T3" fmla="*/ 0 h 1321"/>
                <a:gd name="T4" fmla="*/ 65 w 608"/>
                <a:gd name="T5" fmla="*/ 1321 h 1321"/>
                <a:gd name="T6" fmla="*/ 0 w 608"/>
                <a:gd name="T7" fmla="*/ 1321 h 1321"/>
                <a:gd name="T8" fmla="*/ 541 w 608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1321">
                  <a:moveTo>
                    <a:pt x="541" y="0"/>
                  </a:moveTo>
                  <a:lnTo>
                    <a:pt x="608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5" name="Freeform 3684"/>
            <p:cNvSpPr>
              <a:spLocks/>
            </p:cNvSpPr>
            <p:nvPr/>
          </p:nvSpPr>
          <p:spPr bwMode="auto">
            <a:xfrm>
              <a:off x="7146175" y="1966245"/>
              <a:ext cx="965200" cy="2097088"/>
            </a:xfrm>
            <a:custGeom>
              <a:avLst/>
              <a:gdLst>
                <a:gd name="T0" fmla="*/ 543 w 608"/>
                <a:gd name="T1" fmla="*/ 0 h 1321"/>
                <a:gd name="T2" fmla="*/ 608 w 608"/>
                <a:gd name="T3" fmla="*/ 0 h 1321"/>
                <a:gd name="T4" fmla="*/ 66 w 608"/>
                <a:gd name="T5" fmla="*/ 1321 h 1321"/>
                <a:gd name="T6" fmla="*/ 0 w 608"/>
                <a:gd name="T7" fmla="*/ 1321 h 1321"/>
                <a:gd name="T8" fmla="*/ 543 w 608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1321">
                  <a:moveTo>
                    <a:pt x="543" y="0"/>
                  </a:moveTo>
                  <a:lnTo>
                    <a:pt x="608" y="0"/>
                  </a:lnTo>
                  <a:lnTo>
                    <a:pt x="66" y="1321"/>
                  </a:lnTo>
                  <a:lnTo>
                    <a:pt x="0" y="1321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6" name="Freeform 3685"/>
            <p:cNvSpPr>
              <a:spLocks/>
            </p:cNvSpPr>
            <p:nvPr/>
          </p:nvSpPr>
          <p:spPr bwMode="auto">
            <a:xfrm>
              <a:off x="7354137" y="1966245"/>
              <a:ext cx="963613" cy="2097088"/>
            </a:xfrm>
            <a:custGeom>
              <a:avLst/>
              <a:gdLst>
                <a:gd name="T0" fmla="*/ 542 w 607"/>
                <a:gd name="T1" fmla="*/ 0 h 1321"/>
                <a:gd name="T2" fmla="*/ 607 w 607"/>
                <a:gd name="T3" fmla="*/ 0 h 1321"/>
                <a:gd name="T4" fmla="*/ 65 w 607"/>
                <a:gd name="T5" fmla="*/ 1321 h 1321"/>
                <a:gd name="T6" fmla="*/ 0 w 607"/>
                <a:gd name="T7" fmla="*/ 1321 h 1321"/>
                <a:gd name="T8" fmla="*/ 542 w 607"/>
                <a:gd name="T9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7" h="1321">
                  <a:moveTo>
                    <a:pt x="542" y="0"/>
                  </a:moveTo>
                  <a:lnTo>
                    <a:pt x="607" y="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7" name="Freeform 3686"/>
            <p:cNvSpPr>
              <a:spLocks/>
            </p:cNvSpPr>
            <p:nvPr/>
          </p:nvSpPr>
          <p:spPr bwMode="auto">
            <a:xfrm>
              <a:off x="7560512" y="1966245"/>
              <a:ext cx="950913" cy="2097088"/>
            </a:xfrm>
            <a:custGeom>
              <a:avLst/>
              <a:gdLst>
                <a:gd name="T0" fmla="*/ 542 w 599"/>
                <a:gd name="T1" fmla="*/ 0 h 1321"/>
                <a:gd name="T2" fmla="*/ 566 w 599"/>
                <a:gd name="T3" fmla="*/ 0 h 1321"/>
                <a:gd name="T4" fmla="*/ 579 w 599"/>
                <a:gd name="T5" fmla="*/ 2 h 1321"/>
                <a:gd name="T6" fmla="*/ 591 w 599"/>
                <a:gd name="T7" fmla="*/ 9 h 1321"/>
                <a:gd name="T8" fmla="*/ 599 w 599"/>
                <a:gd name="T9" fmla="*/ 20 h 1321"/>
                <a:gd name="T10" fmla="*/ 65 w 599"/>
                <a:gd name="T11" fmla="*/ 1321 h 1321"/>
                <a:gd name="T12" fmla="*/ 0 w 599"/>
                <a:gd name="T13" fmla="*/ 1321 h 1321"/>
                <a:gd name="T14" fmla="*/ 542 w 599"/>
                <a:gd name="T15" fmla="*/ 0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9" h="1321">
                  <a:moveTo>
                    <a:pt x="542" y="0"/>
                  </a:moveTo>
                  <a:lnTo>
                    <a:pt x="566" y="0"/>
                  </a:lnTo>
                  <a:lnTo>
                    <a:pt x="579" y="2"/>
                  </a:lnTo>
                  <a:lnTo>
                    <a:pt x="591" y="9"/>
                  </a:lnTo>
                  <a:lnTo>
                    <a:pt x="599" y="20"/>
                  </a:lnTo>
                  <a:lnTo>
                    <a:pt x="65" y="1321"/>
                  </a:lnTo>
                  <a:lnTo>
                    <a:pt x="0" y="1321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8" name="Freeform 3687"/>
            <p:cNvSpPr>
              <a:spLocks/>
            </p:cNvSpPr>
            <p:nvPr/>
          </p:nvSpPr>
          <p:spPr bwMode="auto">
            <a:xfrm>
              <a:off x="7768475" y="2236120"/>
              <a:ext cx="747713" cy="1827213"/>
            </a:xfrm>
            <a:custGeom>
              <a:avLst/>
              <a:gdLst>
                <a:gd name="T0" fmla="*/ 471 w 471"/>
                <a:gd name="T1" fmla="*/ 0 h 1151"/>
                <a:gd name="T2" fmla="*/ 471 w 471"/>
                <a:gd name="T3" fmla="*/ 159 h 1151"/>
                <a:gd name="T4" fmla="*/ 65 w 471"/>
                <a:gd name="T5" fmla="*/ 1151 h 1151"/>
                <a:gd name="T6" fmla="*/ 0 w 471"/>
                <a:gd name="T7" fmla="*/ 1151 h 1151"/>
                <a:gd name="T8" fmla="*/ 471 w 471"/>
                <a:gd name="T9" fmla="*/ 0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1" h="1151">
                  <a:moveTo>
                    <a:pt x="471" y="0"/>
                  </a:moveTo>
                  <a:lnTo>
                    <a:pt x="471" y="159"/>
                  </a:lnTo>
                  <a:lnTo>
                    <a:pt x="65" y="1151"/>
                  </a:lnTo>
                  <a:lnTo>
                    <a:pt x="0" y="1151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49" name="Freeform 3688"/>
            <p:cNvSpPr>
              <a:spLocks/>
            </p:cNvSpPr>
            <p:nvPr/>
          </p:nvSpPr>
          <p:spPr bwMode="auto">
            <a:xfrm>
              <a:off x="7974850" y="2740945"/>
              <a:ext cx="541338" cy="1322388"/>
            </a:xfrm>
            <a:custGeom>
              <a:avLst/>
              <a:gdLst>
                <a:gd name="T0" fmla="*/ 341 w 341"/>
                <a:gd name="T1" fmla="*/ 0 h 833"/>
                <a:gd name="T2" fmla="*/ 341 w 341"/>
                <a:gd name="T3" fmla="*/ 158 h 833"/>
                <a:gd name="T4" fmla="*/ 65 w 341"/>
                <a:gd name="T5" fmla="*/ 833 h 833"/>
                <a:gd name="T6" fmla="*/ 0 w 341"/>
                <a:gd name="T7" fmla="*/ 833 h 833"/>
                <a:gd name="T8" fmla="*/ 341 w 341"/>
                <a:gd name="T9" fmla="*/ 0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833">
                  <a:moveTo>
                    <a:pt x="341" y="0"/>
                  </a:moveTo>
                  <a:lnTo>
                    <a:pt x="341" y="158"/>
                  </a:lnTo>
                  <a:lnTo>
                    <a:pt x="65" y="833"/>
                  </a:lnTo>
                  <a:lnTo>
                    <a:pt x="0" y="833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50" name="Freeform 3689"/>
            <p:cNvSpPr>
              <a:spLocks/>
            </p:cNvSpPr>
            <p:nvPr/>
          </p:nvSpPr>
          <p:spPr bwMode="auto">
            <a:xfrm>
              <a:off x="8181225" y="3245770"/>
              <a:ext cx="334963" cy="817563"/>
            </a:xfrm>
            <a:custGeom>
              <a:avLst/>
              <a:gdLst>
                <a:gd name="T0" fmla="*/ 211 w 211"/>
                <a:gd name="T1" fmla="*/ 0 h 515"/>
                <a:gd name="T2" fmla="*/ 211 w 211"/>
                <a:gd name="T3" fmla="*/ 159 h 515"/>
                <a:gd name="T4" fmla="*/ 65 w 211"/>
                <a:gd name="T5" fmla="*/ 515 h 515"/>
                <a:gd name="T6" fmla="*/ 0 w 211"/>
                <a:gd name="T7" fmla="*/ 515 h 515"/>
                <a:gd name="T8" fmla="*/ 211 w 211"/>
                <a:gd name="T9" fmla="*/ 0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515">
                  <a:moveTo>
                    <a:pt x="211" y="0"/>
                  </a:moveTo>
                  <a:lnTo>
                    <a:pt x="211" y="159"/>
                  </a:lnTo>
                  <a:lnTo>
                    <a:pt x="65" y="515"/>
                  </a:lnTo>
                  <a:lnTo>
                    <a:pt x="0" y="515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065A88"/>
            </a:solidFill>
            <a:ln w="0">
              <a:solidFill>
                <a:srgbClr val="004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51" name="Freeform 3690"/>
            <p:cNvSpPr>
              <a:spLocks/>
            </p:cNvSpPr>
            <p:nvPr/>
          </p:nvSpPr>
          <p:spPr bwMode="auto">
            <a:xfrm>
              <a:off x="8389187" y="3752183"/>
              <a:ext cx="127000" cy="311150"/>
            </a:xfrm>
            <a:custGeom>
              <a:avLst/>
              <a:gdLst>
                <a:gd name="T0" fmla="*/ 80 w 80"/>
                <a:gd name="T1" fmla="*/ 0 h 196"/>
                <a:gd name="T2" fmla="*/ 80 w 80"/>
                <a:gd name="T3" fmla="*/ 158 h 196"/>
                <a:gd name="T4" fmla="*/ 69 w 80"/>
                <a:gd name="T5" fmla="*/ 187 h 196"/>
                <a:gd name="T6" fmla="*/ 57 w 80"/>
                <a:gd name="T7" fmla="*/ 193 h 196"/>
                <a:gd name="T8" fmla="*/ 44 w 80"/>
                <a:gd name="T9" fmla="*/ 196 h 196"/>
                <a:gd name="T10" fmla="*/ 0 w 80"/>
                <a:gd name="T11" fmla="*/ 196 h 196"/>
                <a:gd name="T12" fmla="*/ 80 w 80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96">
                  <a:moveTo>
                    <a:pt x="80" y="0"/>
                  </a:moveTo>
                  <a:lnTo>
                    <a:pt x="80" y="158"/>
                  </a:lnTo>
                  <a:lnTo>
                    <a:pt x="69" y="187"/>
                  </a:lnTo>
                  <a:lnTo>
                    <a:pt x="57" y="193"/>
                  </a:lnTo>
                  <a:lnTo>
                    <a:pt x="44" y="196"/>
                  </a:lnTo>
                  <a:lnTo>
                    <a:pt x="0" y="196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  <p:sp>
          <p:nvSpPr>
            <p:cNvPr id="52" name="Rectangle 3691"/>
            <p:cNvSpPr>
              <a:spLocks noChangeArrowheads="1"/>
            </p:cNvSpPr>
            <p:nvPr/>
          </p:nvSpPr>
          <p:spPr bwMode="auto">
            <a:xfrm>
              <a:off x="5565405" y="2060995"/>
              <a:ext cx="2871032" cy="1904413"/>
            </a:xfrm>
            <a:prstGeom prst="rect">
              <a:avLst/>
            </a:prstGeom>
            <a:solidFill>
              <a:srgbClr val="DA1F32"/>
            </a:solidFill>
            <a:ln w="0">
              <a:solidFill>
                <a:srgbClr val="E5001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/>
            </a:p>
          </p:txBody>
        </p:sp>
      </p:grpSp>
      <p:sp>
        <p:nvSpPr>
          <p:cNvPr id="8" name="矩形 7"/>
          <p:cNvSpPr/>
          <p:nvPr userDrawn="1"/>
        </p:nvSpPr>
        <p:spPr>
          <a:xfrm>
            <a:off x="308814" y="312822"/>
            <a:ext cx="11574379" cy="62323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34790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90" y="987430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1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7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67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D94CA-6BB3-4C64-8FDA-219F5A629445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579DF-FDF7-43D5-8687-29C6B82FBF3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/>
          <p:cNvSpPr txBox="1"/>
          <p:nvPr userDrawn="1"/>
        </p:nvSpPr>
        <p:spPr>
          <a:xfrm>
            <a:off x="4318000" y="2971802"/>
            <a:ext cx="355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感谢您下载包图网平台上提供的</a:t>
            </a:r>
            <a:r>
              <a:rPr kumimoji="0" lang="en-US" altLang="zh-CN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PPT</a:t>
            </a:r>
            <a:r>
              <a:rPr kumimoji="0" lang="zh-CN" altLang="en-US" sz="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pPr marL="0" marR="0" lvl="0" indent="0" algn="l" defTabSz="45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49127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186" y="1348944"/>
            <a:ext cx="3369949" cy="42124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" name="圖片 29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096"/>
          <a:stretch/>
        </p:blipFill>
        <p:spPr>
          <a:xfrm>
            <a:off x="602503" y="1216042"/>
            <a:ext cx="3145171" cy="4613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20" name="PA_组合 419"/>
          <p:cNvGrpSpPr/>
          <p:nvPr>
            <p:custDataLst>
              <p:tags r:id="rId1"/>
            </p:custDataLst>
          </p:nvPr>
        </p:nvGrpSpPr>
        <p:grpSpPr>
          <a:xfrm>
            <a:off x="281702" y="45626"/>
            <a:ext cx="11530606" cy="4300111"/>
            <a:chOff x="219314" y="404288"/>
            <a:chExt cx="11612081" cy="4330495"/>
          </a:xfrm>
        </p:grpSpPr>
        <p:sp>
          <p:nvSpPr>
            <p:cNvPr id="421" name="Freeform 7362"/>
            <p:cNvSpPr>
              <a:spLocks noEditPoints="1"/>
            </p:cNvSpPr>
            <p:nvPr/>
          </p:nvSpPr>
          <p:spPr bwMode="auto">
            <a:xfrm>
              <a:off x="10426910" y="855730"/>
              <a:ext cx="1220564" cy="1270724"/>
            </a:xfrm>
            <a:custGeom>
              <a:avLst/>
              <a:gdLst>
                <a:gd name="T0" fmla="*/ 79 w 146"/>
                <a:gd name="T1" fmla="*/ 129 h 152"/>
                <a:gd name="T2" fmla="*/ 71 w 146"/>
                <a:gd name="T3" fmla="*/ 129 h 152"/>
                <a:gd name="T4" fmla="*/ 63 w 146"/>
                <a:gd name="T5" fmla="*/ 123 h 152"/>
                <a:gd name="T6" fmla="*/ 72 w 146"/>
                <a:gd name="T7" fmla="*/ 147 h 152"/>
                <a:gd name="T8" fmla="*/ 68 w 146"/>
                <a:gd name="T9" fmla="*/ 93 h 152"/>
                <a:gd name="T10" fmla="*/ 36 w 146"/>
                <a:gd name="T11" fmla="*/ 79 h 152"/>
                <a:gd name="T12" fmla="*/ 55 w 146"/>
                <a:gd name="T13" fmla="*/ 79 h 152"/>
                <a:gd name="T14" fmla="*/ 117 w 146"/>
                <a:gd name="T15" fmla="*/ 92 h 152"/>
                <a:gd name="T16" fmla="*/ 125 w 146"/>
                <a:gd name="T17" fmla="*/ 104 h 152"/>
                <a:gd name="T18" fmla="*/ 115 w 146"/>
                <a:gd name="T19" fmla="*/ 107 h 152"/>
                <a:gd name="T20" fmla="*/ 97 w 146"/>
                <a:gd name="T21" fmla="*/ 107 h 152"/>
                <a:gd name="T22" fmla="*/ 10 w 146"/>
                <a:gd name="T23" fmla="*/ 111 h 152"/>
                <a:gd name="T24" fmla="*/ 36 w 146"/>
                <a:gd name="T25" fmla="*/ 108 h 152"/>
                <a:gd name="T26" fmla="*/ 27 w 146"/>
                <a:gd name="T27" fmla="*/ 109 h 152"/>
                <a:gd name="T28" fmla="*/ 22 w 146"/>
                <a:gd name="T29" fmla="*/ 99 h 152"/>
                <a:gd name="T30" fmla="*/ 44 w 146"/>
                <a:gd name="T31" fmla="*/ 89 h 152"/>
                <a:gd name="T32" fmla="*/ 69 w 146"/>
                <a:gd name="T33" fmla="*/ 85 h 152"/>
                <a:gd name="T34" fmla="*/ 71 w 146"/>
                <a:gd name="T35" fmla="*/ 79 h 152"/>
                <a:gd name="T36" fmla="*/ 83 w 146"/>
                <a:gd name="T37" fmla="*/ 85 h 152"/>
                <a:gd name="T38" fmla="*/ 95 w 146"/>
                <a:gd name="T39" fmla="*/ 89 h 152"/>
                <a:gd name="T40" fmla="*/ 60 w 146"/>
                <a:gd name="T41" fmla="*/ 85 h 152"/>
                <a:gd name="T42" fmla="*/ 57 w 146"/>
                <a:gd name="T43" fmla="*/ 76 h 152"/>
                <a:gd name="T44" fmla="*/ 65 w 146"/>
                <a:gd name="T45" fmla="*/ 76 h 152"/>
                <a:gd name="T46" fmla="*/ 81 w 146"/>
                <a:gd name="T47" fmla="*/ 80 h 152"/>
                <a:gd name="T48" fmla="*/ 60 w 146"/>
                <a:gd name="T49" fmla="*/ 68 h 152"/>
                <a:gd name="T50" fmla="*/ 61 w 146"/>
                <a:gd name="T51" fmla="*/ 67 h 152"/>
                <a:gd name="T52" fmla="*/ 83 w 146"/>
                <a:gd name="T53" fmla="*/ 68 h 152"/>
                <a:gd name="T54" fmla="*/ 71 w 146"/>
                <a:gd name="T55" fmla="*/ 73 h 152"/>
                <a:gd name="T56" fmla="*/ 84 w 146"/>
                <a:gd name="T57" fmla="*/ 66 h 152"/>
                <a:gd name="T58" fmla="*/ 52 w 146"/>
                <a:gd name="T59" fmla="*/ 47 h 152"/>
                <a:gd name="T60" fmla="*/ 56 w 146"/>
                <a:gd name="T61" fmla="*/ 44 h 152"/>
                <a:gd name="T62" fmla="*/ 92 w 146"/>
                <a:gd name="T63" fmla="*/ 47 h 152"/>
                <a:gd name="T64" fmla="*/ 99 w 146"/>
                <a:gd name="T65" fmla="*/ 63 h 152"/>
                <a:gd name="T66" fmla="*/ 117 w 146"/>
                <a:gd name="T67" fmla="*/ 48 h 152"/>
                <a:gd name="T68" fmla="*/ 123 w 146"/>
                <a:gd name="T69" fmla="*/ 58 h 152"/>
                <a:gd name="T70" fmla="*/ 117 w 146"/>
                <a:gd name="T71" fmla="*/ 66 h 152"/>
                <a:gd name="T72" fmla="*/ 134 w 146"/>
                <a:gd name="T73" fmla="*/ 46 h 152"/>
                <a:gd name="T74" fmla="*/ 36 w 146"/>
                <a:gd name="T75" fmla="*/ 59 h 152"/>
                <a:gd name="T76" fmla="*/ 23 w 146"/>
                <a:gd name="T77" fmla="*/ 56 h 152"/>
                <a:gd name="T78" fmla="*/ 27 w 146"/>
                <a:gd name="T79" fmla="*/ 46 h 152"/>
                <a:gd name="T80" fmla="*/ 38 w 146"/>
                <a:gd name="T81" fmla="*/ 47 h 152"/>
                <a:gd name="T82" fmla="*/ 72 w 146"/>
                <a:gd name="T83" fmla="*/ 7 h 152"/>
                <a:gd name="T84" fmla="*/ 65 w 146"/>
                <a:gd name="T85" fmla="*/ 30 h 152"/>
                <a:gd name="T86" fmla="*/ 72 w 146"/>
                <a:gd name="T87" fmla="*/ 16 h 152"/>
                <a:gd name="T88" fmla="*/ 75 w 146"/>
                <a:gd name="T89" fmla="*/ 28 h 152"/>
                <a:gd name="T90" fmla="*/ 93 w 146"/>
                <a:gd name="T91" fmla="*/ 40 h 152"/>
                <a:gd name="T92" fmla="*/ 104 w 146"/>
                <a:gd name="T93" fmla="*/ 27 h 152"/>
                <a:gd name="T94" fmla="*/ 116 w 146"/>
                <a:gd name="T95" fmla="*/ 24 h 152"/>
                <a:gd name="T96" fmla="*/ 138 w 146"/>
                <a:gd name="T97" fmla="*/ 47 h 152"/>
                <a:gd name="T98" fmla="*/ 145 w 146"/>
                <a:gd name="T99" fmla="*/ 79 h 152"/>
                <a:gd name="T100" fmla="*/ 141 w 146"/>
                <a:gd name="T101" fmla="*/ 112 h 152"/>
                <a:gd name="T102" fmla="*/ 115 w 146"/>
                <a:gd name="T103" fmla="*/ 135 h 152"/>
                <a:gd name="T104" fmla="*/ 75 w 146"/>
                <a:gd name="T105" fmla="*/ 148 h 152"/>
                <a:gd name="T106" fmla="*/ 43 w 146"/>
                <a:gd name="T107" fmla="*/ 135 h 152"/>
                <a:gd name="T108" fmla="*/ 36 w 146"/>
                <a:gd name="T109" fmla="*/ 125 h 152"/>
                <a:gd name="T110" fmla="*/ 22 w 146"/>
                <a:gd name="T111" fmla="*/ 79 h 152"/>
                <a:gd name="T112" fmla="*/ 4 w 146"/>
                <a:gd name="T113" fmla="*/ 71 h 152"/>
                <a:gd name="T114" fmla="*/ 11 w 146"/>
                <a:gd name="T115" fmla="*/ 36 h 152"/>
                <a:gd name="T116" fmla="*/ 38 w 146"/>
                <a:gd name="T117" fmla="*/ 14 h 152"/>
                <a:gd name="T118" fmla="*/ 71 w 146"/>
                <a:gd name="T119" fmla="*/ 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6" h="152">
                  <a:moveTo>
                    <a:pt x="75" y="107"/>
                  </a:moveTo>
                  <a:lnTo>
                    <a:pt x="73" y="117"/>
                  </a:lnTo>
                  <a:lnTo>
                    <a:pt x="81" y="123"/>
                  </a:lnTo>
                  <a:lnTo>
                    <a:pt x="81" y="123"/>
                  </a:lnTo>
                  <a:lnTo>
                    <a:pt x="81" y="124"/>
                  </a:lnTo>
                  <a:lnTo>
                    <a:pt x="80" y="125"/>
                  </a:lnTo>
                  <a:lnTo>
                    <a:pt x="79" y="124"/>
                  </a:lnTo>
                  <a:lnTo>
                    <a:pt x="73" y="120"/>
                  </a:lnTo>
                  <a:lnTo>
                    <a:pt x="73" y="125"/>
                  </a:lnTo>
                  <a:lnTo>
                    <a:pt x="79" y="128"/>
                  </a:lnTo>
                  <a:lnTo>
                    <a:pt x="79" y="129"/>
                  </a:lnTo>
                  <a:lnTo>
                    <a:pt x="79" y="131"/>
                  </a:lnTo>
                  <a:lnTo>
                    <a:pt x="77" y="131"/>
                  </a:lnTo>
                  <a:lnTo>
                    <a:pt x="76" y="131"/>
                  </a:lnTo>
                  <a:lnTo>
                    <a:pt x="73" y="129"/>
                  </a:lnTo>
                  <a:lnTo>
                    <a:pt x="73" y="136"/>
                  </a:lnTo>
                  <a:lnTo>
                    <a:pt x="73" y="137"/>
                  </a:lnTo>
                  <a:lnTo>
                    <a:pt x="72" y="139"/>
                  </a:lnTo>
                  <a:lnTo>
                    <a:pt x="72" y="139"/>
                  </a:lnTo>
                  <a:lnTo>
                    <a:pt x="72" y="137"/>
                  </a:lnTo>
                  <a:lnTo>
                    <a:pt x="71" y="136"/>
                  </a:lnTo>
                  <a:lnTo>
                    <a:pt x="71" y="129"/>
                  </a:lnTo>
                  <a:lnTo>
                    <a:pt x="68" y="131"/>
                  </a:lnTo>
                  <a:lnTo>
                    <a:pt x="67" y="131"/>
                  </a:lnTo>
                  <a:lnTo>
                    <a:pt x="67" y="131"/>
                  </a:lnTo>
                  <a:lnTo>
                    <a:pt x="65" y="129"/>
                  </a:lnTo>
                  <a:lnTo>
                    <a:pt x="67" y="128"/>
                  </a:lnTo>
                  <a:lnTo>
                    <a:pt x="71" y="125"/>
                  </a:lnTo>
                  <a:lnTo>
                    <a:pt x="71" y="120"/>
                  </a:lnTo>
                  <a:lnTo>
                    <a:pt x="65" y="124"/>
                  </a:lnTo>
                  <a:lnTo>
                    <a:pt x="64" y="125"/>
                  </a:lnTo>
                  <a:lnTo>
                    <a:pt x="63" y="124"/>
                  </a:lnTo>
                  <a:lnTo>
                    <a:pt x="63" y="123"/>
                  </a:lnTo>
                  <a:lnTo>
                    <a:pt x="63" y="123"/>
                  </a:lnTo>
                  <a:lnTo>
                    <a:pt x="71" y="116"/>
                  </a:lnTo>
                  <a:lnTo>
                    <a:pt x="71" y="107"/>
                  </a:lnTo>
                  <a:lnTo>
                    <a:pt x="53" y="113"/>
                  </a:lnTo>
                  <a:lnTo>
                    <a:pt x="53" y="115"/>
                  </a:lnTo>
                  <a:lnTo>
                    <a:pt x="52" y="116"/>
                  </a:lnTo>
                  <a:lnTo>
                    <a:pt x="50" y="116"/>
                  </a:lnTo>
                  <a:lnTo>
                    <a:pt x="48" y="116"/>
                  </a:lnTo>
                  <a:lnTo>
                    <a:pt x="47" y="119"/>
                  </a:lnTo>
                  <a:lnTo>
                    <a:pt x="72" y="147"/>
                  </a:lnTo>
                  <a:lnTo>
                    <a:pt x="72" y="147"/>
                  </a:lnTo>
                  <a:lnTo>
                    <a:pt x="73" y="147"/>
                  </a:lnTo>
                  <a:lnTo>
                    <a:pt x="97" y="119"/>
                  </a:lnTo>
                  <a:lnTo>
                    <a:pt x="96" y="115"/>
                  </a:lnTo>
                  <a:lnTo>
                    <a:pt x="93" y="115"/>
                  </a:lnTo>
                  <a:lnTo>
                    <a:pt x="91" y="113"/>
                  </a:lnTo>
                  <a:lnTo>
                    <a:pt x="91" y="112"/>
                  </a:lnTo>
                  <a:lnTo>
                    <a:pt x="75" y="107"/>
                  </a:lnTo>
                  <a:close/>
                  <a:moveTo>
                    <a:pt x="81" y="89"/>
                  </a:moveTo>
                  <a:lnTo>
                    <a:pt x="77" y="92"/>
                  </a:lnTo>
                  <a:lnTo>
                    <a:pt x="73" y="93"/>
                  </a:lnTo>
                  <a:lnTo>
                    <a:pt x="68" y="93"/>
                  </a:lnTo>
                  <a:lnTo>
                    <a:pt x="64" y="91"/>
                  </a:lnTo>
                  <a:lnTo>
                    <a:pt x="64" y="91"/>
                  </a:lnTo>
                  <a:lnTo>
                    <a:pt x="52" y="109"/>
                  </a:lnTo>
                  <a:lnTo>
                    <a:pt x="53" y="109"/>
                  </a:lnTo>
                  <a:lnTo>
                    <a:pt x="53" y="109"/>
                  </a:lnTo>
                  <a:lnTo>
                    <a:pt x="72" y="104"/>
                  </a:lnTo>
                  <a:lnTo>
                    <a:pt x="91" y="108"/>
                  </a:lnTo>
                  <a:lnTo>
                    <a:pt x="92" y="108"/>
                  </a:lnTo>
                  <a:lnTo>
                    <a:pt x="81" y="91"/>
                  </a:lnTo>
                  <a:lnTo>
                    <a:pt x="81" y="89"/>
                  </a:lnTo>
                  <a:close/>
                  <a:moveTo>
                    <a:pt x="36" y="79"/>
                  </a:moveTo>
                  <a:lnTo>
                    <a:pt x="36" y="79"/>
                  </a:lnTo>
                  <a:lnTo>
                    <a:pt x="48" y="89"/>
                  </a:lnTo>
                  <a:lnTo>
                    <a:pt x="50" y="108"/>
                  </a:lnTo>
                  <a:lnTo>
                    <a:pt x="50" y="108"/>
                  </a:lnTo>
                  <a:lnTo>
                    <a:pt x="61" y="89"/>
                  </a:lnTo>
                  <a:lnTo>
                    <a:pt x="61" y="89"/>
                  </a:lnTo>
                  <a:lnTo>
                    <a:pt x="59" y="87"/>
                  </a:lnTo>
                  <a:lnTo>
                    <a:pt x="56" y="83"/>
                  </a:lnTo>
                  <a:lnTo>
                    <a:pt x="55" y="79"/>
                  </a:lnTo>
                  <a:lnTo>
                    <a:pt x="55" y="79"/>
                  </a:lnTo>
                  <a:lnTo>
                    <a:pt x="55" y="79"/>
                  </a:lnTo>
                  <a:lnTo>
                    <a:pt x="36" y="79"/>
                  </a:lnTo>
                  <a:close/>
                  <a:moveTo>
                    <a:pt x="117" y="79"/>
                  </a:moveTo>
                  <a:lnTo>
                    <a:pt x="116" y="80"/>
                  </a:lnTo>
                  <a:lnTo>
                    <a:pt x="116" y="81"/>
                  </a:lnTo>
                  <a:lnTo>
                    <a:pt x="113" y="81"/>
                  </a:lnTo>
                  <a:lnTo>
                    <a:pt x="111" y="81"/>
                  </a:lnTo>
                  <a:lnTo>
                    <a:pt x="99" y="91"/>
                  </a:lnTo>
                  <a:lnTo>
                    <a:pt x="108" y="95"/>
                  </a:lnTo>
                  <a:lnTo>
                    <a:pt x="116" y="92"/>
                  </a:lnTo>
                  <a:lnTo>
                    <a:pt x="117" y="92"/>
                  </a:lnTo>
                  <a:lnTo>
                    <a:pt x="117" y="92"/>
                  </a:lnTo>
                  <a:lnTo>
                    <a:pt x="117" y="93"/>
                  </a:lnTo>
                  <a:lnTo>
                    <a:pt x="117" y="95"/>
                  </a:lnTo>
                  <a:lnTo>
                    <a:pt x="111" y="97"/>
                  </a:lnTo>
                  <a:lnTo>
                    <a:pt x="115" y="99"/>
                  </a:lnTo>
                  <a:lnTo>
                    <a:pt x="120" y="97"/>
                  </a:lnTo>
                  <a:lnTo>
                    <a:pt x="121" y="97"/>
                  </a:lnTo>
                  <a:lnTo>
                    <a:pt x="121" y="97"/>
                  </a:lnTo>
                  <a:lnTo>
                    <a:pt x="121" y="99"/>
                  </a:lnTo>
                  <a:lnTo>
                    <a:pt x="121" y="100"/>
                  </a:lnTo>
                  <a:lnTo>
                    <a:pt x="119" y="101"/>
                  </a:lnTo>
                  <a:lnTo>
                    <a:pt x="125" y="104"/>
                  </a:lnTo>
                  <a:lnTo>
                    <a:pt x="125" y="105"/>
                  </a:lnTo>
                  <a:lnTo>
                    <a:pt x="125" y="107"/>
                  </a:lnTo>
                  <a:lnTo>
                    <a:pt x="124" y="107"/>
                  </a:lnTo>
                  <a:lnTo>
                    <a:pt x="124" y="107"/>
                  </a:lnTo>
                  <a:lnTo>
                    <a:pt x="117" y="104"/>
                  </a:lnTo>
                  <a:lnTo>
                    <a:pt x="117" y="107"/>
                  </a:lnTo>
                  <a:lnTo>
                    <a:pt x="117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5" y="108"/>
                  </a:lnTo>
                  <a:lnTo>
                    <a:pt x="115" y="107"/>
                  </a:lnTo>
                  <a:lnTo>
                    <a:pt x="113" y="101"/>
                  </a:lnTo>
                  <a:lnTo>
                    <a:pt x="109" y="99"/>
                  </a:lnTo>
                  <a:lnTo>
                    <a:pt x="111" y="107"/>
                  </a:lnTo>
                  <a:lnTo>
                    <a:pt x="109" y="108"/>
                  </a:lnTo>
                  <a:lnTo>
                    <a:pt x="109" y="108"/>
                  </a:lnTo>
                  <a:lnTo>
                    <a:pt x="109" y="108"/>
                  </a:lnTo>
                  <a:lnTo>
                    <a:pt x="108" y="108"/>
                  </a:lnTo>
                  <a:lnTo>
                    <a:pt x="107" y="107"/>
                  </a:lnTo>
                  <a:lnTo>
                    <a:pt x="107" y="97"/>
                  </a:lnTo>
                  <a:lnTo>
                    <a:pt x="97" y="93"/>
                  </a:lnTo>
                  <a:lnTo>
                    <a:pt x="97" y="107"/>
                  </a:lnTo>
                  <a:lnTo>
                    <a:pt x="99" y="108"/>
                  </a:lnTo>
                  <a:lnTo>
                    <a:pt x="99" y="109"/>
                  </a:lnTo>
                  <a:lnTo>
                    <a:pt x="99" y="112"/>
                  </a:lnTo>
                  <a:lnTo>
                    <a:pt x="99" y="113"/>
                  </a:lnTo>
                  <a:lnTo>
                    <a:pt x="100" y="117"/>
                  </a:lnTo>
                  <a:lnTo>
                    <a:pt x="137" y="109"/>
                  </a:lnTo>
                  <a:lnTo>
                    <a:pt x="137" y="109"/>
                  </a:lnTo>
                  <a:lnTo>
                    <a:pt x="121" y="79"/>
                  </a:lnTo>
                  <a:lnTo>
                    <a:pt x="117" y="79"/>
                  </a:lnTo>
                  <a:close/>
                  <a:moveTo>
                    <a:pt x="24" y="79"/>
                  </a:moveTo>
                  <a:lnTo>
                    <a:pt x="10" y="111"/>
                  </a:lnTo>
                  <a:lnTo>
                    <a:pt x="10" y="111"/>
                  </a:lnTo>
                  <a:lnTo>
                    <a:pt x="44" y="116"/>
                  </a:lnTo>
                  <a:lnTo>
                    <a:pt x="46" y="115"/>
                  </a:lnTo>
                  <a:lnTo>
                    <a:pt x="46" y="115"/>
                  </a:lnTo>
                  <a:lnTo>
                    <a:pt x="44" y="112"/>
                  </a:lnTo>
                  <a:lnTo>
                    <a:pt x="46" y="111"/>
                  </a:lnTo>
                  <a:lnTo>
                    <a:pt x="47" y="108"/>
                  </a:lnTo>
                  <a:lnTo>
                    <a:pt x="46" y="92"/>
                  </a:lnTo>
                  <a:lnTo>
                    <a:pt x="38" y="97"/>
                  </a:lnTo>
                  <a:lnTo>
                    <a:pt x="36" y="107"/>
                  </a:lnTo>
                  <a:lnTo>
                    <a:pt x="36" y="108"/>
                  </a:lnTo>
                  <a:lnTo>
                    <a:pt x="35" y="108"/>
                  </a:lnTo>
                  <a:lnTo>
                    <a:pt x="35" y="108"/>
                  </a:lnTo>
                  <a:lnTo>
                    <a:pt x="34" y="108"/>
                  </a:lnTo>
                  <a:lnTo>
                    <a:pt x="34" y="107"/>
                  </a:lnTo>
                  <a:lnTo>
                    <a:pt x="34" y="100"/>
                  </a:lnTo>
                  <a:lnTo>
                    <a:pt x="30" y="103"/>
                  </a:lnTo>
                  <a:lnTo>
                    <a:pt x="30" y="108"/>
                  </a:lnTo>
                  <a:lnTo>
                    <a:pt x="30" y="109"/>
                  </a:lnTo>
                  <a:lnTo>
                    <a:pt x="28" y="109"/>
                  </a:lnTo>
                  <a:lnTo>
                    <a:pt x="28" y="109"/>
                  </a:lnTo>
                  <a:lnTo>
                    <a:pt x="27" y="109"/>
                  </a:lnTo>
                  <a:lnTo>
                    <a:pt x="27" y="108"/>
                  </a:lnTo>
                  <a:lnTo>
                    <a:pt x="27" y="105"/>
                  </a:lnTo>
                  <a:lnTo>
                    <a:pt x="20" y="109"/>
                  </a:lnTo>
                  <a:lnTo>
                    <a:pt x="20" y="109"/>
                  </a:lnTo>
                  <a:lnTo>
                    <a:pt x="19" y="108"/>
                  </a:lnTo>
                  <a:lnTo>
                    <a:pt x="19" y="108"/>
                  </a:lnTo>
                  <a:lnTo>
                    <a:pt x="19" y="107"/>
                  </a:lnTo>
                  <a:lnTo>
                    <a:pt x="26" y="103"/>
                  </a:lnTo>
                  <a:lnTo>
                    <a:pt x="23" y="101"/>
                  </a:lnTo>
                  <a:lnTo>
                    <a:pt x="22" y="100"/>
                  </a:lnTo>
                  <a:lnTo>
                    <a:pt x="22" y="99"/>
                  </a:lnTo>
                  <a:lnTo>
                    <a:pt x="22" y="99"/>
                  </a:lnTo>
                  <a:lnTo>
                    <a:pt x="23" y="99"/>
                  </a:lnTo>
                  <a:lnTo>
                    <a:pt x="28" y="100"/>
                  </a:lnTo>
                  <a:lnTo>
                    <a:pt x="32" y="97"/>
                  </a:lnTo>
                  <a:lnTo>
                    <a:pt x="26" y="95"/>
                  </a:lnTo>
                  <a:lnTo>
                    <a:pt x="24" y="95"/>
                  </a:lnTo>
                  <a:lnTo>
                    <a:pt x="24" y="93"/>
                  </a:lnTo>
                  <a:lnTo>
                    <a:pt x="26" y="92"/>
                  </a:lnTo>
                  <a:lnTo>
                    <a:pt x="27" y="92"/>
                  </a:lnTo>
                  <a:lnTo>
                    <a:pt x="36" y="96"/>
                  </a:lnTo>
                  <a:lnTo>
                    <a:pt x="44" y="89"/>
                  </a:lnTo>
                  <a:lnTo>
                    <a:pt x="34" y="81"/>
                  </a:lnTo>
                  <a:lnTo>
                    <a:pt x="32" y="81"/>
                  </a:lnTo>
                  <a:lnTo>
                    <a:pt x="30" y="81"/>
                  </a:lnTo>
                  <a:lnTo>
                    <a:pt x="28" y="80"/>
                  </a:lnTo>
                  <a:lnTo>
                    <a:pt x="27" y="79"/>
                  </a:lnTo>
                  <a:lnTo>
                    <a:pt x="24" y="79"/>
                  </a:lnTo>
                  <a:close/>
                  <a:moveTo>
                    <a:pt x="71" y="79"/>
                  </a:moveTo>
                  <a:lnTo>
                    <a:pt x="71" y="79"/>
                  </a:lnTo>
                  <a:lnTo>
                    <a:pt x="71" y="80"/>
                  </a:lnTo>
                  <a:lnTo>
                    <a:pt x="69" y="83"/>
                  </a:lnTo>
                  <a:lnTo>
                    <a:pt x="69" y="85"/>
                  </a:lnTo>
                  <a:lnTo>
                    <a:pt x="69" y="87"/>
                  </a:lnTo>
                  <a:lnTo>
                    <a:pt x="69" y="89"/>
                  </a:lnTo>
                  <a:lnTo>
                    <a:pt x="69" y="91"/>
                  </a:lnTo>
                  <a:lnTo>
                    <a:pt x="71" y="92"/>
                  </a:lnTo>
                  <a:lnTo>
                    <a:pt x="72" y="92"/>
                  </a:lnTo>
                  <a:lnTo>
                    <a:pt x="72" y="92"/>
                  </a:lnTo>
                  <a:lnTo>
                    <a:pt x="73" y="91"/>
                  </a:lnTo>
                  <a:lnTo>
                    <a:pt x="73" y="89"/>
                  </a:lnTo>
                  <a:lnTo>
                    <a:pt x="73" y="87"/>
                  </a:lnTo>
                  <a:lnTo>
                    <a:pt x="72" y="83"/>
                  </a:lnTo>
                  <a:lnTo>
                    <a:pt x="71" y="79"/>
                  </a:lnTo>
                  <a:close/>
                  <a:moveTo>
                    <a:pt x="72" y="79"/>
                  </a:moveTo>
                  <a:lnTo>
                    <a:pt x="72" y="79"/>
                  </a:lnTo>
                  <a:lnTo>
                    <a:pt x="73" y="80"/>
                  </a:lnTo>
                  <a:lnTo>
                    <a:pt x="75" y="83"/>
                  </a:lnTo>
                  <a:lnTo>
                    <a:pt x="76" y="85"/>
                  </a:lnTo>
                  <a:lnTo>
                    <a:pt x="79" y="87"/>
                  </a:lnTo>
                  <a:lnTo>
                    <a:pt x="80" y="88"/>
                  </a:lnTo>
                  <a:lnTo>
                    <a:pt x="83" y="88"/>
                  </a:lnTo>
                  <a:lnTo>
                    <a:pt x="83" y="87"/>
                  </a:lnTo>
                  <a:lnTo>
                    <a:pt x="83" y="87"/>
                  </a:lnTo>
                  <a:lnTo>
                    <a:pt x="83" y="85"/>
                  </a:lnTo>
                  <a:lnTo>
                    <a:pt x="81" y="84"/>
                  </a:lnTo>
                  <a:lnTo>
                    <a:pt x="80" y="83"/>
                  </a:lnTo>
                  <a:lnTo>
                    <a:pt x="76" y="80"/>
                  </a:lnTo>
                  <a:lnTo>
                    <a:pt x="72" y="79"/>
                  </a:lnTo>
                  <a:close/>
                  <a:moveTo>
                    <a:pt x="88" y="79"/>
                  </a:moveTo>
                  <a:lnTo>
                    <a:pt x="87" y="81"/>
                  </a:lnTo>
                  <a:lnTo>
                    <a:pt x="85" y="85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93" y="105"/>
                  </a:lnTo>
                  <a:lnTo>
                    <a:pt x="95" y="89"/>
                  </a:lnTo>
                  <a:lnTo>
                    <a:pt x="109" y="79"/>
                  </a:lnTo>
                  <a:lnTo>
                    <a:pt x="108" y="79"/>
                  </a:lnTo>
                  <a:lnTo>
                    <a:pt x="89" y="79"/>
                  </a:lnTo>
                  <a:lnTo>
                    <a:pt x="88" y="79"/>
                  </a:lnTo>
                  <a:close/>
                  <a:moveTo>
                    <a:pt x="71" y="77"/>
                  </a:moveTo>
                  <a:lnTo>
                    <a:pt x="71" y="79"/>
                  </a:lnTo>
                  <a:lnTo>
                    <a:pt x="68" y="79"/>
                  </a:lnTo>
                  <a:lnTo>
                    <a:pt x="65" y="80"/>
                  </a:lnTo>
                  <a:lnTo>
                    <a:pt x="64" y="81"/>
                  </a:lnTo>
                  <a:lnTo>
                    <a:pt x="61" y="84"/>
                  </a:lnTo>
                  <a:lnTo>
                    <a:pt x="60" y="85"/>
                  </a:lnTo>
                  <a:lnTo>
                    <a:pt x="61" y="88"/>
                  </a:lnTo>
                  <a:lnTo>
                    <a:pt x="61" y="88"/>
                  </a:lnTo>
                  <a:lnTo>
                    <a:pt x="61" y="88"/>
                  </a:lnTo>
                  <a:lnTo>
                    <a:pt x="63" y="88"/>
                  </a:lnTo>
                  <a:lnTo>
                    <a:pt x="64" y="87"/>
                  </a:lnTo>
                  <a:lnTo>
                    <a:pt x="67" y="85"/>
                  </a:lnTo>
                  <a:lnTo>
                    <a:pt x="68" y="83"/>
                  </a:lnTo>
                  <a:lnTo>
                    <a:pt x="71" y="77"/>
                  </a:lnTo>
                  <a:close/>
                  <a:moveTo>
                    <a:pt x="59" y="76"/>
                  </a:moveTo>
                  <a:lnTo>
                    <a:pt x="57" y="76"/>
                  </a:lnTo>
                  <a:lnTo>
                    <a:pt x="57" y="76"/>
                  </a:lnTo>
                  <a:lnTo>
                    <a:pt x="56" y="77"/>
                  </a:lnTo>
                  <a:lnTo>
                    <a:pt x="56" y="77"/>
                  </a:lnTo>
                  <a:lnTo>
                    <a:pt x="56" y="77"/>
                  </a:lnTo>
                  <a:lnTo>
                    <a:pt x="57" y="79"/>
                  </a:lnTo>
                  <a:lnTo>
                    <a:pt x="60" y="80"/>
                  </a:lnTo>
                  <a:lnTo>
                    <a:pt x="63" y="80"/>
                  </a:lnTo>
                  <a:lnTo>
                    <a:pt x="65" y="79"/>
                  </a:lnTo>
                  <a:lnTo>
                    <a:pt x="68" y="79"/>
                  </a:lnTo>
                  <a:lnTo>
                    <a:pt x="69" y="77"/>
                  </a:lnTo>
                  <a:lnTo>
                    <a:pt x="71" y="77"/>
                  </a:lnTo>
                  <a:lnTo>
                    <a:pt x="65" y="76"/>
                  </a:lnTo>
                  <a:lnTo>
                    <a:pt x="61" y="76"/>
                  </a:lnTo>
                  <a:lnTo>
                    <a:pt x="59" y="76"/>
                  </a:lnTo>
                  <a:close/>
                  <a:moveTo>
                    <a:pt x="84" y="76"/>
                  </a:moveTo>
                  <a:lnTo>
                    <a:pt x="81" y="76"/>
                  </a:lnTo>
                  <a:lnTo>
                    <a:pt x="77" y="76"/>
                  </a:lnTo>
                  <a:lnTo>
                    <a:pt x="73" y="77"/>
                  </a:lnTo>
                  <a:lnTo>
                    <a:pt x="73" y="77"/>
                  </a:lnTo>
                  <a:lnTo>
                    <a:pt x="75" y="79"/>
                  </a:lnTo>
                  <a:lnTo>
                    <a:pt x="77" y="79"/>
                  </a:lnTo>
                  <a:lnTo>
                    <a:pt x="80" y="79"/>
                  </a:lnTo>
                  <a:lnTo>
                    <a:pt x="81" y="80"/>
                  </a:lnTo>
                  <a:lnTo>
                    <a:pt x="84" y="80"/>
                  </a:lnTo>
                  <a:lnTo>
                    <a:pt x="85" y="79"/>
                  </a:lnTo>
                  <a:lnTo>
                    <a:pt x="87" y="77"/>
                  </a:lnTo>
                  <a:lnTo>
                    <a:pt x="87" y="77"/>
                  </a:lnTo>
                  <a:lnTo>
                    <a:pt x="87" y="76"/>
                  </a:lnTo>
                  <a:lnTo>
                    <a:pt x="85" y="76"/>
                  </a:lnTo>
                  <a:lnTo>
                    <a:pt x="84" y="76"/>
                  </a:lnTo>
                  <a:close/>
                  <a:moveTo>
                    <a:pt x="61" y="67"/>
                  </a:moveTo>
                  <a:lnTo>
                    <a:pt x="60" y="67"/>
                  </a:lnTo>
                  <a:lnTo>
                    <a:pt x="60" y="67"/>
                  </a:lnTo>
                  <a:lnTo>
                    <a:pt x="60" y="68"/>
                  </a:lnTo>
                  <a:lnTo>
                    <a:pt x="61" y="71"/>
                  </a:lnTo>
                  <a:lnTo>
                    <a:pt x="63" y="72"/>
                  </a:lnTo>
                  <a:lnTo>
                    <a:pt x="65" y="73"/>
                  </a:lnTo>
                  <a:lnTo>
                    <a:pt x="68" y="75"/>
                  </a:lnTo>
                  <a:lnTo>
                    <a:pt x="69" y="76"/>
                  </a:lnTo>
                  <a:lnTo>
                    <a:pt x="71" y="76"/>
                  </a:lnTo>
                  <a:lnTo>
                    <a:pt x="68" y="72"/>
                  </a:lnTo>
                  <a:lnTo>
                    <a:pt x="65" y="70"/>
                  </a:lnTo>
                  <a:lnTo>
                    <a:pt x="64" y="68"/>
                  </a:lnTo>
                  <a:lnTo>
                    <a:pt x="63" y="67"/>
                  </a:lnTo>
                  <a:lnTo>
                    <a:pt x="61" y="67"/>
                  </a:lnTo>
                  <a:close/>
                  <a:moveTo>
                    <a:pt x="81" y="66"/>
                  </a:moveTo>
                  <a:lnTo>
                    <a:pt x="79" y="67"/>
                  </a:lnTo>
                  <a:lnTo>
                    <a:pt x="77" y="70"/>
                  </a:lnTo>
                  <a:lnTo>
                    <a:pt x="76" y="71"/>
                  </a:lnTo>
                  <a:lnTo>
                    <a:pt x="75" y="73"/>
                  </a:lnTo>
                  <a:lnTo>
                    <a:pt x="73" y="75"/>
                  </a:lnTo>
                  <a:lnTo>
                    <a:pt x="73" y="76"/>
                  </a:lnTo>
                  <a:lnTo>
                    <a:pt x="77" y="73"/>
                  </a:lnTo>
                  <a:lnTo>
                    <a:pt x="80" y="72"/>
                  </a:lnTo>
                  <a:lnTo>
                    <a:pt x="81" y="70"/>
                  </a:lnTo>
                  <a:lnTo>
                    <a:pt x="83" y="68"/>
                  </a:lnTo>
                  <a:lnTo>
                    <a:pt x="83" y="68"/>
                  </a:lnTo>
                  <a:lnTo>
                    <a:pt x="83" y="67"/>
                  </a:lnTo>
                  <a:lnTo>
                    <a:pt x="83" y="67"/>
                  </a:lnTo>
                  <a:lnTo>
                    <a:pt x="81" y="66"/>
                  </a:lnTo>
                  <a:close/>
                  <a:moveTo>
                    <a:pt x="71" y="62"/>
                  </a:moveTo>
                  <a:lnTo>
                    <a:pt x="69" y="63"/>
                  </a:lnTo>
                  <a:lnTo>
                    <a:pt x="69" y="64"/>
                  </a:lnTo>
                  <a:lnTo>
                    <a:pt x="69" y="67"/>
                  </a:lnTo>
                  <a:lnTo>
                    <a:pt x="69" y="70"/>
                  </a:lnTo>
                  <a:lnTo>
                    <a:pt x="69" y="71"/>
                  </a:lnTo>
                  <a:lnTo>
                    <a:pt x="71" y="73"/>
                  </a:lnTo>
                  <a:lnTo>
                    <a:pt x="71" y="75"/>
                  </a:lnTo>
                  <a:lnTo>
                    <a:pt x="71" y="76"/>
                  </a:lnTo>
                  <a:lnTo>
                    <a:pt x="72" y="71"/>
                  </a:lnTo>
                  <a:lnTo>
                    <a:pt x="73" y="67"/>
                  </a:lnTo>
                  <a:lnTo>
                    <a:pt x="73" y="64"/>
                  </a:lnTo>
                  <a:lnTo>
                    <a:pt x="73" y="63"/>
                  </a:lnTo>
                  <a:lnTo>
                    <a:pt x="72" y="63"/>
                  </a:lnTo>
                  <a:lnTo>
                    <a:pt x="72" y="62"/>
                  </a:lnTo>
                  <a:lnTo>
                    <a:pt x="71" y="62"/>
                  </a:lnTo>
                  <a:close/>
                  <a:moveTo>
                    <a:pt x="95" y="48"/>
                  </a:moveTo>
                  <a:lnTo>
                    <a:pt x="84" y="66"/>
                  </a:lnTo>
                  <a:lnTo>
                    <a:pt x="84" y="66"/>
                  </a:lnTo>
                  <a:lnTo>
                    <a:pt x="87" y="70"/>
                  </a:lnTo>
                  <a:lnTo>
                    <a:pt x="88" y="75"/>
                  </a:lnTo>
                  <a:lnTo>
                    <a:pt x="88" y="76"/>
                  </a:lnTo>
                  <a:lnTo>
                    <a:pt x="89" y="75"/>
                  </a:lnTo>
                  <a:lnTo>
                    <a:pt x="89" y="75"/>
                  </a:lnTo>
                  <a:lnTo>
                    <a:pt x="108" y="76"/>
                  </a:lnTo>
                  <a:lnTo>
                    <a:pt x="96" y="67"/>
                  </a:lnTo>
                  <a:lnTo>
                    <a:pt x="95" y="48"/>
                  </a:lnTo>
                  <a:close/>
                  <a:moveTo>
                    <a:pt x="52" y="47"/>
                  </a:moveTo>
                  <a:lnTo>
                    <a:pt x="52" y="47"/>
                  </a:lnTo>
                  <a:lnTo>
                    <a:pt x="50" y="64"/>
                  </a:lnTo>
                  <a:lnTo>
                    <a:pt x="36" y="75"/>
                  </a:lnTo>
                  <a:lnTo>
                    <a:pt x="36" y="76"/>
                  </a:lnTo>
                  <a:lnTo>
                    <a:pt x="55" y="76"/>
                  </a:lnTo>
                  <a:lnTo>
                    <a:pt x="55" y="76"/>
                  </a:lnTo>
                  <a:lnTo>
                    <a:pt x="56" y="71"/>
                  </a:lnTo>
                  <a:lnTo>
                    <a:pt x="59" y="67"/>
                  </a:lnTo>
                  <a:lnTo>
                    <a:pt x="61" y="64"/>
                  </a:lnTo>
                  <a:lnTo>
                    <a:pt x="61" y="63"/>
                  </a:lnTo>
                  <a:lnTo>
                    <a:pt x="52" y="47"/>
                  </a:lnTo>
                  <a:close/>
                  <a:moveTo>
                    <a:pt x="56" y="44"/>
                  </a:moveTo>
                  <a:lnTo>
                    <a:pt x="55" y="46"/>
                  </a:lnTo>
                  <a:lnTo>
                    <a:pt x="64" y="62"/>
                  </a:lnTo>
                  <a:lnTo>
                    <a:pt x="64" y="62"/>
                  </a:lnTo>
                  <a:lnTo>
                    <a:pt x="67" y="62"/>
                  </a:lnTo>
                  <a:lnTo>
                    <a:pt x="69" y="60"/>
                  </a:lnTo>
                  <a:lnTo>
                    <a:pt x="75" y="60"/>
                  </a:lnTo>
                  <a:lnTo>
                    <a:pt x="79" y="62"/>
                  </a:lnTo>
                  <a:lnTo>
                    <a:pt x="83" y="64"/>
                  </a:lnTo>
                  <a:lnTo>
                    <a:pt x="83" y="64"/>
                  </a:lnTo>
                  <a:lnTo>
                    <a:pt x="93" y="47"/>
                  </a:lnTo>
                  <a:lnTo>
                    <a:pt x="92" y="47"/>
                  </a:lnTo>
                  <a:lnTo>
                    <a:pt x="92" y="46"/>
                  </a:lnTo>
                  <a:lnTo>
                    <a:pt x="73" y="51"/>
                  </a:lnTo>
                  <a:lnTo>
                    <a:pt x="56" y="44"/>
                  </a:lnTo>
                  <a:close/>
                  <a:moveTo>
                    <a:pt x="101" y="38"/>
                  </a:moveTo>
                  <a:lnTo>
                    <a:pt x="100" y="42"/>
                  </a:lnTo>
                  <a:lnTo>
                    <a:pt x="100" y="42"/>
                  </a:lnTo>
                  <a:lnTo>
                    <a:pt x="100" y="44"/>
                  </a:lnTo>
                  <a:lnTo>
                    <a:pt x="100" y="46"/>
                  </a:lnTo>
                  <a:lnTo>
                    <a:pt x="99" y="48"/>
                  </a:lnTo>
                  <a:lnTo>
                    <a:pt x="97" y="48"/>
                  </a:lnTo>
                  <a:lnTo>
                    <a:pt x="99" y="63"/>
                  </a:lnTo>
                  <a:lnTo>
                    <a:pt x="108" y="59"/>
                  </a:lnTo>
                  <a:lnTo>
                    <a:pt x="109" y="50"/>
                  </a:lnTo>
                  <a:lnTo>
                    <a:pt x="109" y="50"/>
                  </a:lnTo>
                  <a:lnTo>
                    <a:pt x="111" y="50"/>
                  </a:lnTo>
                  <a:lnTo>
                    <a:pt x="112" y="50"/>
                  </a:lnTo>
                  <a:lnTo>
                    <a:pt x="112" y="51"/>
                  </a:lnTo>
                  <a:lnTo>
                    <a:pt x="111" y="58"/>
                  </a:lnTo>
                  <a:lnTo>
                    <a:pt x="115" y="55"/>
                  </a:lnTo>
                  <a:lnTo>
                    <a:pt x="116" y="50"/>
                  </a:lnTo>
                  <a:lnTo>
                    <a:pt x="116" y="48"/>
                  </a:lnTo>
                  <a:lnTo>
                    <a:pt x="117" y="48"/>
                  </a:lnTo>
                  <a:lnTo>
                    <a:pt x="119" y="50"/>
                  </a:lnTo>
                  <a:lnTo>
                    <a:pt x="119" y="50"/>
                  </a:lnTo>
                  <a:lnTo>
                    <a:pt x="119" y="54"/>
                  </a:lnTo>
                  <a:lnTo>
                    <a:pt x="125" y="50"/>
                  </a:lnTo>
                  <a:lnTo>
                    <a:pt x="127" y="50"/>
                  </a:lnTo>
                  <a:lnTo>
                    <a:pt x="127" y="50"/>
                  </a:lnTo>
                  <a:lnTo>
                    <a:pt x="127" y="51"/>
                  </a:lnTo>
                  <a:lnTo>
                    <a:pt x="127" y="52"/>
                  </a:lnTo>
                  <a:lnTo>
                    <a:pt x="120" y="56"/>
                  </a:lnTo>
                  <a:lnTo>
                    <a:pt x="123" y="58"/>
                  </a:lnTo>
                  <a:lnTo>
                    <a:pt x="123" y="58"/>
                  </a:lnTo>
                  <a:lnTo>
                    <a:pt x="123" y="59"/>
                  </a:lnTo>
                  <a:lnTo>
                    <a:pt x="123" y="60"/>
                  </a:lnTo>
                  <a:lnTo>
                    <a:pt x="121" y="60"/>
                  </a:lnTo>
                  <a:lnTo>
                    <a:pt x="121" y="60"/>
                  </a:lnTo>
                  <a:lnTo>
                    <a:pt x="116" y="58"/>
                  </a:lnTo>
                  <a:lnTo>
                    <a:pt x="112" y="60"/>
                  </a:lnTo>
                  <a:lnTo>
                    <a:pt x="119" y="63"/>
                  </a:lnTo>
                  <a:lnTo>
                    <a:pt x="119" y="64"/>
                  </a:lnTo>
                  <a:lnTo>
                    <a:pt x="119" y="66"/>
                  </a:lnTo>
                  <a:lnTo>
                    <a:pt x="119" y="66"/>
                  </a:lnTo>
                  <a:lnTo>
                    <a:pt x="117" y="66"/>
                  </a:lnTo>
                  <a:lnTo>
                    <a:pt x="117" y="66"/>
                  </a:lnTo>
                  <a:lnTo>
                    <a:pt x="108" y="62"/>
                  </a:lnTo>
                  <a:lnTo>
                    <a:pt x="100" y="66"/>
                  </a:lnTo>
                  <a:lnTo>
                    <a:pt x="111" y="73"/>
                  </a:lnTo>
                  <a:lnTo>
                    <a:pt x="113" y="73"/>
                  </a:lnTo>
                  <a:lnTo>
                    <a:pt x="115" y="73"/>
                  </a:lnTo>
                  <a:lnTo>
                    <a:pt x="116" y="75"/>
                  </a:lnTo>
                  <a:lnTo>
                    <a:pt x="117" y="76"/>
                  </a:lnTo>
                  <a:lnTo>
                    <a:pt x="121" y="76"/>
                  </a:lnTo>
                  <a:lnTo>
                    <a:pt x="134" y="46"/>
                  </a:lnTo>
                  <a:lnTo>
                    <a:pt x="134" y="46"/>
                  </a:lnTo>
                  <a:lnTo>
                    <a:pt x="101" y="38"/>
                  </a:lnTo>
                  <a:close/>
                  <a:moveTo>
                    <a:pt x="47" y="36"/>
                  </a:moveTo>
                  <a:lnTo>
                    <a:pt x="12" y="40"/>
                  </a:lnTo>
                  <a:lnTo>
                    <a:pt x="11" y="42"/>
                  </a:lnTo>
                  <a:lnTo>
                    <a:pt x="24" y="75"/>
                  </a:lnTo>
                  <a:lnTo>
                    <a:pt x="28" y="76"/>
                  </a:lnTo>
                  <a:lnTo>
                    <a:pt x="30" y="73"/>
                  </a:lnTo>
                  <a:lnTo>
                    <a:pt x="31" y="73"/>
                  </a:lnTo>
                  <a:lnTo>
                    <a:pt x="34" y="73"/>
                  </a:lnTo>
                  <a:lnTo>
                    <a:pt x="46" y="64"/>
                  </a:lnTo>
                  <a:lnTo>
                    <a:pt x="36" y="59"/>
                  </a:lnTo>
                  <a:lnTo>
                    <a:pt x="28" y="62"/>
                  </a:lnTo>
                  <a:lnTo>
                    <a:pt x="28" y="62"/>
                  </a:lnTo>
                  <a:lnTo>
                    <a:pt x="27" y="62"/>
                  </a:lnTo>
                  <a:lnTo>
                    <a:pt x="27" y="60"/>
                  </a:lnTo>
                  <a:lnTo>
                    <a:pt x="27" y="59"/>
                  </a:lnTo>
                  <a:lnTo>
                    <a:pt x="27" y="59"/>
                  </a:lnTo>
                  <a:lnTo>
                    <a:pt x="34" y="56"/>
                  </a:lnTo>
                  <a:lnTo>
                    <a:pt x="30" y="54"/>
                  </a:lnTo>
                  <a:lnTo>
                    <a:pt x="24" y="56"/>
                  </a:lnTo>
                  <a:lnTo>
                    <a:pt x="24" y="56"/>
                  </a:lnTo>
                  <a:lnTo>
                    <a:pt x="23" y="56"/>
                  </a:lnTo>
                  <a:lnTo>
                    <a:pt x="23" y="55"/>
                  </a:lnTo>
                  <a:lnTo>
                    <a:pt x="23" y="54"/>
                  </a:lnTo>
                  <a:lnTo>
                    <a:pt x="23" y="54"/>
                  </a:lnTo>
                  <a:lnTo>
                    <a:pt x="26" y="52"/>
                  </a:lnTo>
                  <a:lnTo>
                    <a:pt x="19" y="48"/>
                  </a:lnTo>
                  <a:lnTo>
                    <a:pt x="19" y="47"/>
                  </a:lnTo>
                  <a:lnTo>
                    <a:pt x="19" y="46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27" y="46"/>
                  </a:lnTo>
                  <a:lnTo>
                    <a:pt x="27" y="46"/>
                  </a:lnTo>
                  <a:lnTo>
                    <a:pt x="28" y="44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31" y="51"/>
                  </a:lnTo>
                  <a:lnTo>
                    <a:pt x="35" y="54"/>
                  </a:lnTo>
                  <a:lnTo>
                    <a:pt x="35" y="47"/>
                  </a:lnTo>
                  <a:lnTo>
                    <a:pt x="35" y="46"/>
                  </a:lnTo>
                  <a:lnTo>
                    <a:pt x="36" y="46"/>
                  </a:lnTo>
                  <a:lnTo>
                    <a:pt x="36" y="46"/>
                  </a:lnTo>
                  <a:lnTo>
                    <a:pt x="38" y="47"/>
                  </a:lnTo>
                  <a:lnTo>
                    <a:pt x="38" y="56"/>
                  </a:lnTo>
                  <a:lnTo>
                    <a:pt x="47" y="62"/>
                  </a:lnTo>
                  <a:lnTo>
                    <a:pt x="50" y="46"/>
                  </a:lnTo>
                  <a:lnTo>
                    <a:pt x="48" y="44"/>
                  </a:lnTo>
                  <a:lnTo>
                    <a:pt x="48" y="43"/>
                  </a:lnTo>
                  <a:lnTo>
                    <a:pt x="48" y="42"/>
                  </a:lnTo>
                  <a:lnTo>
                    <a:pt x="50" y="39"/>
                  </a:lnTo>
                  <a:lnTo>
                    <a:pt x="47" y="36"/>
                  </a:lnTo>
                  <a:close/>
                  <a:moveTo>
                    <a:pt x="73" y="7"/>
                  </a:moveTo>
                  <a:lnTo>
                    <a:pt x="73" y="7"/>
                  </a:lnTo>
                  <a:lnTo>
                    <a:pt x="72" y="7"/>
                  </a:lnTo>
                  <a:lnTo>
                    <a:pt x="50" y="35"/>
                  </a:lnTo>
                  <a:lnTo>
                    <a:pt x="51" y="38"/>
                  </a:lnTo>
                  <a:lnTo>
                    <a:pt x="53" y="38"/>
                  </a:lnTo>
                  <a:lnTo>
                    <a:pt x="56" y="40"/>
                  </a:lnTo>
                  <a:lnTo>
                    <a:pt x="56" y="42"/>
                  </a:lnTo>
                  <a:lnTo>
                    <a:pt x="72" y="47"/>
                  </a:lnTo>
                  <a:lnTo>
                    <a:pt x="72" y="38"/>
                  </a:lnTo>
                  <a:lnTo>
                    <a:pt x="65" y="32"/>
                  </a:lnTo>
                  <a:lnTo>
                    <a:pt x="64" y="31"/>
                  </a:lnTo>
                  <a:lnTo>
                    <a:pt x="64" y="30"/>
                  </a:lnTo>
                  <a:lnTo>
                    <a:pt x="65" y="30"/>
                  </a:lnTo>
                  <a:lnTo>
                    <a:pt x="67" y="30"/>
                  </a:lnTo>
                  <a:lnTo>
                    <a:pt x="72" y="34"/>
                  </a:lnTo>
                  <a:lnTo>
                    <a:pt x="72" y="28"/>
                  </a:lnTo>
                  <a:lnTo>
                    <a:pt x="68" y="26"/>
                  </a:lnTo>
                  <a:lnTo>
                    <a:pt x="67" y="2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69" y="23"/>
                  </a:lnTo>
                  <a:lnTo>
                    <a:pt x="72" y="24"/>
                  </a:lnTo>
                  <a:lnTo>
                    <a:pt x="72" y="18"/>
                  </a:lnTo>
                  <a:lnTo>
                    <a:pt x="72" y="16"/>
                  </a:lnTo>
                  <a:lnTo>
                    <a:pt x="73" y="16"/>
                  </a:lnTo>
                  <a:lnTo>
                    <a:pt x="73" y="16"/>
                  </a:lnTo>
                  <a:lnTo>
                    <a:pt x="75" y="16"/>
                  </a:lnTo>
                  <a:lnTo>
                    <a:pt x="75" y="18"/>
                  </a:lnTo>
                  <a:lnTo>
                    <a:pt x="75" y="26"/>
                  </a:lnTo>
                  <a:lnTo>
                    <a:pt x="77" y="23"/>
                  </a:lnTo>
                  <a:lnTo>
                    <a:pt x="79" y="23"/>
                  </a:lnTo>
                  <a:lnTo>
                    <a:pt x="80" y="23"/>
                  </a:lnTo>
                  <a:lnTo>
                    <a:pt x="80" y="24"/>
                  </a:lnTo>
                  <a:lnTo>
                    <a:pt x="79" y="26"/>
                  </a:lnTo>
                  <a:lnTo>
                    <a:pt x="75" y="28"/>
                  </a:lnTo>
                  <a:lnTo>
                    <a:pt x="75" y="34"/>
                  </a:lnTo>
                  <a:lnTo>
                    <a:pt x="81" y="30"/>
                  </a:lnTo>
                  <a:lnTo>
                    <a:pt x="81" y="30"/>
                  </a:lnTo>
                  <a:lnTo>
                    <a:pt x="83" y="30"/>
                  </a:lnTo>
                  <a:lnTo>
                    <a:pt x="83" y="31"/>
                  </a:lnTo>
                  <a:lnTo>
                    <a:pt x="83" y="32"/>
                  </a:lnTo>
                  <a:lnTo>
                    <a:pt x="75" y="38"/>
                  </a:lnTo>
                  <a:lnTo>
                    <a:pt x="75" y="47"/>
                  </a:lnTo>
                  <a:lnTo>
                    <a:pt x="92" y="43"/>
                  </a:lnTo>
                  <a:lnTo>
                    <a:pt x="92" y="42"/>
                  </a:lnTo>
                  <a:lnTo>
                    <a:pt x="93" y="40"/>
                  </a:lnTo>
                  <a:lnTo>
                    <a:pt x="95" y="40"/>
                  </a:lnTo>
                  <a:lnTo>
                    <a:pt x="97" y="40"/>
                  </a:lnTo>
                  <a:lnTo>
                    <a:pt x="99" y="36"/>
                  </a:lnTo>
                  <a:lnTo>
                    <a:pt x="73" y="7"/>
                  </a:lnTo>
                  <a:close/>
                  <a:moveTo>
                    <a:pt x="73" y="0"/>
                  </a:moveTo>
                  <a:lnTo>
                    <a:pt x="73" y="0"/>
                  </a:lnTo>
                  <a:lnTo>
                    <a:pt x="75" y="2"/>
                  </a:lnTo>
                  <a:lnTo>
                    <a:pt x="76" y="3"/>
                  </a:lnTo>
                  <a:lnTo>
                    <a:pt x="76" y="4"/>
                  </a:lnTo>
                  <a:lnTo>
                    <a:pt x="101" y="34"/>
                  </a:lnTo>
                  <a:lnTo>
                    <a:pt x="104" y="27"/>
                  </a:lnTo>
                  <a:lnTo>
                    <a:pt x="103" y="26"/>
                  </a:lnTo>
                  <a:lnTo>
                    <a:pt x="103" y="23"/>
                  </a:lnTo>
                  <a:lnTo>
                    <a:pt x="103" y="20"/>
                  </a:lnTo>
                  <a:lnTo>
                    <a:pt x="104" y="18"/>
                  </a:lnTo>
                  <a:lnTo>
                    <a:pt x="105" y="16"/>
                  </a:lnTo>
                  <a:lnTo>
                    <a:pt x="108" y="15"/>
                  </a:lnTo>
                  <a:lnTo>
                    <a:pt x="112" y="15"/>
                  </a:lnTo>
                  <a:lnTo>
                    <a:pt x="113" y="16"/>
                  </a:lnTo>
                  <a:lnTo>
                    <a:pt x="116" y="19"/>
                  </a:lnTo>
                  <a:lnTo>
                    <a:pt x="116" y="22"/>
                  </a:lnTo>
                  <a:lnTo>
                    <a:pt x="116" y="24"/>
                  </a:lnTo>
                  <a:lnTo>
                    <a:pt x="115" y="27"/>
                  </a:lnTo>
                  <a:lnTo>
                    <a:pt x="112" y="28"/>
                  </a:lnTo>
                  <a:lnTo>
                    <a:pt x="109" y="30"/>
                  </a:lnTo>
                  <a:lnTo>
                    <a:pt x="107" y="28"/>
                  </a:lnTo>
                  <a:lnTo>
                    <a:pt x="103" y="35"/>
                  </a:lnTo>
                  <a:lnTo>
                    <a:pt x="136" y="42"/>
                  </a:lnTo>
                  <a:lnTo>
                    <a:pt x="137" y="42"/>
                  </a:lnTo>
                  <a:lnTo>
                    <a:pt x="140" y="42"/>
                  </a:lnTo>
                  <a:lnTo>
                    <a:pt x="141" y="44"/>
                  </a:lnTo>
                  <a:lnTo>
                    <a:pt x="140" y="46"/>
                  </a:lnTo>
                  <a:lnTo>
                    <a:pt x="138" y="47"/>
                  </a:lnTo>
                  <a:lnTo>
                    <a:pt x="137" y="47"/>
                  </a:lnTo>
                  <a:lnTo>
                    <a:pt x="125" y="76"/>
                  </a:lnTo>
                  <a:lnTo>
                    <a:pt x="132" y="76"/>
                  </a:lnTo>
                  <a:lnTo>
                    <a:pt x="133" y="73"/>
                  </a:lnTo>
                  <a:lnTo>
                    <a:pt x="136" y="71"/>
                  </a:lnTo>
                  <a:lnTo>
                    <a:pt x="138" y="71"/>
                  </a:lnTo>
                  <a:lnTo>
                    <a:pt x="141" y="71"/>
                  </a:lnTo>
                  <a:lnTo>
                    <a:pt x="144" y="72"/>
                  </a:lnTo>
                  <a:lnTo>
                    <a:pt x="145" y="73"/>
                  </a:lnTo>
                  <a:lnTo>
                    <a:pt x="146" y="76"/>
                  </a:lnTo>
                  <a:lnTo>
                    <a:pt x="145" y="79"/>
                  </a:lnTo>
                  <a:lnTo>
                    <a:pt x="144" y="81"/>
                  </a:lnTo>
                  <a:lnTo>
                    <a:pt x="142" y="83"/>
                  </a:lnTo>
                  <a:lnTo>
                    <a:pt x="140" y="84"/>
                  </a:lnTo>
                  <a:lnTo>
                    <a:pt x="136" y="84"/>
                  </a:lnTo>
                  <a:lnTo>
                    <a:pt x="133" y="81"/>
                  </a:lnTo>
                  <a:lnTo>
                    <a:pt x="132" y="79"/>
                  </a:lnTo>
                  <a:lnTo>
                    <a:pt x="125" y="79"/>
                  </a:lnTo>
                  <a:lnTo>
                    <a:pt x="140" y="108"/>
                  </a:lnTo>
                  <a:lnTo>
                    <a:pt x="141" y="108"/>
                  </a:lnTo>
                  <a:lnTo>
                    <a:pt x="142" y="111"/>
                  </a:lnTo>
                  <a:lnTo>
                    <a:pt x="141" y="112"/>
                  </a:lnTo>
                  <a:lnTo>
                    <a:pt x="140" y="113"/>
                  </a:lnTo>
                  <a:lnTo>
                    <a:pt x="138" y="113"/>
                  </a:lnTo>
                  <a:lnTo>
                    <a:pt x="137" y="112"/>
                  </a:lnTo>
                  <a:lnTo>
                    <a:pt x="101" y="120"/>
                  </a:lnTo>
                  <a:lnTo>
                    <a:pt x="105" y="127"/>
                  </a:lnTo>
                  <a:lnTo>
                    <a:pt x="107" y="125"/>
                  </a:lnTo>
                  <a:lnTo>
                    <a:pt x="109" y="127"/>
                  </a:lnTo>
                  <a:lnTo>
                    <a:pt x="112" y="128"/>
                  </a:lnTo>
                  <a:lnTo>
                    <a:pt x="113" y="129"/>
                  </a:lnTo>
                  <a:lnTo>
                    <a:pt x="115" y="132"/>
                  </a:lnTo>
                  <a:lnTo>
                    <a:pt x="115" y="135"/>
                  </a:lnTo>
                  <a:lnTo>
                    <a:pt x="113" y="137"/>
                  </a:lnTo>
                  <a:lnTo>
                    <a:pt x="111" y="139"/>
                  </a:lnTo>
                  <a:lnTo>
                    <a:pt x="108" y="140"/>
                  </a:lnTo>
                  <a:lnTo>
                    <a:pt x="105" y="140"/>
                  </a:lnTo>
                  <a:lnTo>
                    <a:pt x="104" y="139"/>
                  </a:lnTo>
                  <a:lnTo>
                    <a:pt x="101" y="136"/>
                  </a:lnTo>
                  <a:lnTo>
                    <a:pt x="101" y="133"/>
                  </a:lnTo>
                  <a:lnTo>
                    <a:pt x="101" y="131"/>
                  </a:lnTo>
                  <a:lnTo>
                    <a:pt x="103" y="128"/>
                  </a:lnTo>
                  <a:lnTo>
                    <a:pt x="99" y="121"/>
                  </a:lnTo>
                  <a:lnTo>
                    <a:pt x="75" y="148"/>
                  </a:lnTo>
                  <a:lnTo>
                    <a:pt x="76" y="149"/>
                  </a:lnTo>
                  <a:lnTo>
                    <a:pt x="75" y="152"/>
                  </a:lnTo>
                  <a:lnTo>
                    <a:pt x="73" y="152"/>
                  </a:lnTo>
                  <a:lnTo>
                    <a:pt x="71" y="152"/>
                  </a:lnTo>
                  <a:lnTo>
                    <a:pt x="69" y="149"/>
                  </a:lnTo>
                  <a:lnTo>
                    <a:pt x="69" y="149"/>
                  </a:lnTo>
                  <a:lnTo>
                    <a:pt x="46" y="121"/>
                  </a:lnTo>
                  <a:lnTo>
                    <a:pt x="42" y="127"/>
                  </a:lnTo>
                  <a:lnTo>
                    <a:pt x="43" y="129"/>
                  </a:lnTo>
                  <a:lnTo>
                    <a:pt x="43" y="132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40" y="139"/>
                  </a:lnTo>
                  <a:lnTo>
                    <a:pt x="38" y="139"/>
                  </a:lnTo>
                  <a:lnTo>
                    <a:pt x="35" y="139"/>
                  </a:lnTo>
                  <a:lnTo>
                    <a:pt x="32" y="137"/>
                  </a:lnTo>
                  <a:lnTo>
                    <a:pt x="31" y="136"/>
                  </a:lnTo>
                  <a:lnTo>
                    <a:pt x="30" y="133"/>
                  </a:lnTo>
                  <a:lnTo>
                    <a:pt x="30" y="129"/>
                  </a:lnTo>
                  <a:lnTo>
                    <a:pt x="31" y="128"/>
                  </a:lnTo>
                  <a:lnTo>
                    <a:pt x="34" y="125"/>
                  </a:lnTo>
                  <a:lnTo>
                    <a:pt x="36" y="125"/>
                  </a:lnTo>
                  <a:lnTo>
                    <a:pt x="39" y="125"/>
                  </a:lnTo>
                  <a:lnTo>
                    <a:pt x="43" y="119"/>
                  </a:lnTo>
                  <a:lnTo>
                    <a:pt x="10" y="113"/>
                  </a:lnTo>
                  <a:lnTo>
                    <a:pt x="10" y="115"/>
                  </a:lnTo>
                  <a:lnTo>
                    <a:pt x="8" y="115"/>
                  </a:lnTo>
                  <a:lnTo>
                    <a:pt x="6" y="115"/>
                  </a:lnTo>
                  <a:lnTo>
                    <a:pt x="4" y="112"/>
                  </a:lnTo>
                  <a:lnTo>
                    <a:pt x="6" y="111"/>
                  </a:lnTo>
                  <a:lnTo>
                    <a:pt x="7" y="109"/>
                  </a:lnTo>
                  <a:lnTo>
                    <a:pt x="7" y="109"/>
                  </a:lnTo>
                  <a:lnTo>
                    <a:pt x="22" y="79"/>
                  </a:lnTo>
                  <a:lnTo>
                    <a:pt x="14" y="79"/>
                  </a:lnTo>
                  <a:lnTo>
                    <a:pt x="12" y="81"/>
                  </a:lnTo>
                  <a:lnTo>
                    <a:pt x="11" y="83"/>
                  </a:lnTo>
                  <a:lnTo>
                    <a:pt x="8" y="84"/>
                  </a:lnTo>
                  <a:lnTo>
                    <a:pt x="6" y="83"/>
                  </a:lnTo>
                  <a:lnTo>
                    <a:pt x="3" y="81"/>
                  </a:lnTo>
                  <a:lnTo>
                    <a:pt x="2" y="80"/>
                  </a:lnTo>
                  <a:lnTo>
                    <a:pt x="0" y="77"/>
                  </a:lnTo>
                  <a:lnTo>
                    <a:pt x="0" y="75"/>
                  </a:lnTo>
                  <a:lnTo>
                    <a:pt x="2" y="72"/>
                  </a:lnTo>
                  <a:lnTo>
                    <a:pt x="4" y="71"/>
                  </a:lnTo>
                  <a:lnTo>
                    <a:pt x="7" y="70"/>
                  </a:lnTo>
                  <a:lnTo>
                    <a:pt x="10" y="71"/>
                  </a:lnTo>
                  <a:lnTo>
                    <a:pt x="12" y="72"/>
                  </a:lnTo>
                  <a:lnTo>
                    <a:pt x="14" y="75"/>
                  </a:lnTo>
                  <a:lnTo>
                    <a:pt x="22" y="75"/>
                  </a:lnTo>
                  <a:lnTo>
                    <a:pt x="8" y="42"/>
                  </a:lnTo>
                  <a:lnTo>
                    <a:pt x="7" y="40"/>
                  </a:lnTo>
                  <a:lnTo>
                    <a:pt x="7" y="39"/>
                  </a:lnTo>
                  <a:lnTo>
                    <a:pt x="7" y="38"/>
                  </a:lnTo>
                  <a:lnTo>
                    <a:pt x="10" y="36"/>
                  </a:lnTo>
                  <a:lnTo>
                    <a:pt x="11" y="36"/>
                  </a:lnTo>
                  <a:lnTo>
                    <a:pt x="12" y="38"/>
                  </a:lnTo>
                  <a:lnTo>
                    <a:pt x="46" y="34"/>
                  </a:lnTo>
                  <a:lnTo>
                    <a:pt x="43" y="27"/>
                  </a:lnTo>
                  <a:lnTo>
                    <a:pt x="42" y="27"/>
                  </a:lnTo>
                  <a:lnTo>
                    <a:pt x="39" y="27"/>
                  </a:lnTo>
                  <a:lnTo>
                    <a:pt x="36" y="26"/>
                  </a:lnTo>
                  <a:lnTo>
                    <a:pt x="35" y="23"/>
                  </a:lnTo>
                  <a:lnTo>
                    <a:pt x="35" y="22"/>
                  </a:lnTo>
                  <a:lnTo>
                    <a:pt x="35" y="18"/>
                  </a:lnTo>
                  <a:lnTo>
                    <a:pt x="36" y="16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3" y="14"/>
                  </a:lnTo>
                  <a:lnTo>
                    <a:pt x="46" y="15"/>
                  </a:lnTo>
                  <a:lnTo>
                    <a:pt x="47" y="18"/>
                  </a:lnTo>
                  <a:lnTo>
                    <a:pt x="48" y="20"/>
                  </a:lnTo>
                  <a:lnTo>
                    <a:pt x="47" y="23"/>
                  </a:lnTo>
                  <a:lnTo>
                    <a:pt x="46" y="26"/>
                  </a:lnTo>
                  <a:lnTo>
                    <a:pt x="48" y="32"/>
                  </a:lnTo>
                  <a:lnTo>
                    <a:pt x="69" y="4"/>
                  </a:lnTo>
                  <a:lnTo>
                    <a:pt x="69" y="4"/>
                  </a:lnTo>
                  <a:lnTo>
                    <a:pt x="71" y="2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2" name="Freeform 7505"/>
            <p:cNvSpPr>
              <a:spLocks noEditPoints="1"/>
            </p:cNvSpPr>
            <p:nvPr/>
          </p:nvSpPr>
          <p:spPr bwMode="auto">
            <a:xfrm>
              <a:off x="8821785" y="813932"/>
              <a:ext cx="1061726" cy="902883"/>
            </a:xfrm>
            <a:custGeom>
              <a:avLst/>
              <a:gdLst>
                <a:gd name="T0" fmla="*/ 65 w 127"/>
                <a:gd name="T1" fmla="*/ 72 h 108"/>
                <a:gd name="T2" fmla="*/ 74 w 127"/>
                <a:gd name="T3" fmla="*/ 82 h 108"/>
                <a:gd name="T4" fmla="*/ 65 w 127"/>
                <a:gd name="T5" fmla="*/ 64 h 108"/>
                <a:gd name="T6" fmla="*/ 28 w 127"/>
                <a:gd name="T7" fmla="*/ 73 h 108"/>
                <a:gd name="T8" fmla="*/ 103 w 127"/>
                <a:gd name="T9" fmla="*/ 73 h 108"/>
                <a:gd name="T10" fmla="*/ 95 w 127"/>
                <a:gd name="T11" fmla="*/ 55 h 108"/>
                <a:gd name="T12" fmla="*/ 81 w 127"/>
                <a:gd name="T13" fmla="*/ 76 h 108"/>
                <a:gd name="T14" fmla="*/ 46 w 127"/>
                <a:gd name="T15" fmla="*/ 77 h 108"/>
                <a:gd name="T16" fmla="*/ 36 w 127"/>
                <a:gd name="T17" fmla="*/ 55 h 108"/>
                <a:gd name="T18" fmla="*/ 54 w 127"/>
                <a:gd name="T19" fmla="*/ 55 h 108"/>
                <a:gd name="T20" fmla="*/ 64 w 127"/>
                <a:gd name="T21" fmla="*/ 63 h 108"/>
                <a:gd name="T22" fmla="*/ 65 w 127"/>
                <a:gd name="T23" fmla="*/ 55 h 108"/>
                <a:gd name="T24" fmla="*/ 68 w 127"/>
                <a:gd name="T25" fmla="*/ 56 h 108"/>
                <a:gd name="T26" fmla="*/ 58 w 127"/>
                <a:gd name="T27" fmla="*/ 60 h 108"/>
                <a:gd name="T28" fmla="*/ 68 w 127"/>
                <a:gd name="T29" fmla="*/ 55 h 108"/>
                <a:gd name="T30" fmla="*/ 57 w 127"/>
                <a:gd name="T31" fmla="*/ 53 h 108"/>
                <a:gd name="T32" fmla="*/ 61 w 127"/>
                <a:gd name="T33" fmla="*/ 55 h 108"/>
                <a:gd name="T34" fmla="*/ 60 w 127"/>
                <a:gd name="T35" fmla="*/ 51 h 108"/>
                <a:gd name="T36" fmla="*/ 69 w 127"/>
                <a:gd name="T37" fmla="*/ 48 h 108"/>
                <a:gd name="T38" fmla="*/ 72 w 127"/>
                <a:gd name="T39" fmla="*/ 47 h 108"/>
                <a:gd name="T40" fmla="*/ 65 w 127"/>
                <a:gd name="T41" fmla="*/ 49 h 108"/>
                <a:gd name="T42" fmla="*/ 74 w 127"/>
                <a:gd name="T43" fmla="*/ 52 h 108"/>
                <a:gd name="T44" fmla="*/ 57 w 127"/>
                <a:gd name="T45" fmla="*/ 45 h 108"/>
                <a:gd name="T46" fmla="*/ 56 w 127"/>
                <a:gd name="T47" fmla="*/ 33 h 108"/>
                <a:gd name="T48" fmla="*/ 82 w 127"/>
                <a:gd name="T49" fmla="*/ 33 h 108"/>
                <a:gd name="T50" fmla="*/ 91 w 127"/>
                <a:gd name="T51" fmla="*/ 39 h 108"/>
                <a:gd name="T52" fmla="*/ 49 w 127"/>
                <a:gd name="T53" fmla="*/ 28 h 108"/>
                <a:gd name="T54" fmla="*/ 40 w 127"/>
                <a:gd name="T55" fmla="*/ 51 h 108"/>
                <a:gd name="T56" fmla="*/ 57 w 127"/>
                <a:gd name="T57" fmla="*/ 24 h 108"/>
                <a:gd name="T58" fmla="*/ 80 w 127"/>
                <a:gd name="T59" fmla="*/ 29 h 108"/>
                <a:gd name="T60" fmla="*/ 65 w 127"/>
                <a:gd name="T61" fmla="*/ 21 h 108"/>
                <a:gd name="T62" fmla="*/ 44 w 127"/>
                <a:gd name="T63" fmla="*/ 4 h 108"/>
                <a:gd name="T64" fmla="*/ 50 w 127"/>
                <a:gd name="T65" fmla="*/ 8 h 108"/>
                <a:gd name="T66" fmla="*/ 66 w 127"/>
                <a:gd name="T67" fmla="*/ 5 h 108"/>
                <a:gd name="T68" fmla="*/ 83 w 127"/>
                <a:gd name="T69" fmla="*/ 9 h 108"/>
                <a:gd name="T70" fmla="*/ 97 w 127"/>
                <a:gd name="T71" fmla="*/ 3 h 108"/>
                <a:gd name="T72" fmla="*/ 94 w 127"/>
                <a:gd name="T73" fmla="*/ 11 h 108"/>
                <a:gd name="T74" fmla="*/ 98 w 127"/>
                <a:gd name="T75" fmla="*/ 19 h 108"/>
                <a:gd name="T76" fmla="*/ 107 w 127"/>
                <a:gd name="T77" fmla="*/ 32 h 108"/>
                <a:gd name="T78" fmla="*/ 114 w 127"/>
                <a:gd name="T79" fmla="*/ 45 h 108"/>
                <a:gd name="T80" fmla="*/ 118 w 127"/>
                <a:gd name="T81" fmla="*/ 52 h 108"/>
                <a:gd name="T82" fmla="*/ 118 w 127"/>
                <a:gd name="T83" fmla="*/ 55 h 108"/>
                <a:gd name="T84" fmla="*/ 114 w 127"/>
                <a:gd name="T85" fmla="*/ 63 h 108"/>
                <a:gd name="T86" fmla="*/ 109 w 127"/>
                <a:gd name="T87" fmla="*/ 76 h 108"/>
                <a:gd name="T88" fmla="*/ 98 w 127"/>
                <a:gd name="T89" fmla="*/ 90 h 108"/>
                <a:gd name="T90" fmla="*/ 94 w 127"/>
                <a:gd name="T91" fmla="*/ 98 h 108"/>
                <a:gd name="T92" fmla="*/ 91 w 127"/>
                <a:gd name="T93" fmla="*/ 98 h 108"/>
                <a:gd name="T94" fmla="*/ 82 w 127"/>
                <a:gd name="T95" fmla="*/ 100 h 108"/>
                <a:gd name="T96" fmla="*/ 66 w 127"/>
                <a:gd name="T97" fmla="*/ 100 h 108"/>
                <a:gd name="T98" fmla="*/ 46 w 127"/>
                <a:gd name="T99" fmla="*/ 98 h 108"/>
                <a:gd name="T100" fmla="*/ 38 w 127"/>
                <a:gd name="T101" fmla="*/ 102 h 108"/>
                <a:gd name="T102" fmla="*/ 32 w 127"/>
                <a:gd name="T103" fmla="*/ 104 h 108"/>
                <a:gd name="T104" fmla="*/ 40 w 127"/>
                <a:gd name="T105" fmla="*/ 89 h 108"/>
                <a:gd name="T106" fmla="*/ 25 w 127"/>
                <a:gd name="T107" fmla="*/ 77 h 108"/>
                <a:gd name="T108" fmla="*/ 20 w 127"/>
                <a:gd name="T109" fmla="*/ 63 h 108"/>
                <a:gd name="T110" fmla="*/ 12 w 127"/>
                <a:gd name="T111" fmla="*/ 60 h 108"/>
                <a:gd name="T112" fmla="*/ 1 w 127"/>
                <a:gd name="T113" fmla="*/ 52 h 108"/>
                <a:gd name="T114" fmla="*/ 13 w 127"/>
                <a:gd name="T115" fmla="*/ 48 h 108"/>
                <a:gd name="T116" fmla="*/ 32 w 127"/>
                <a:gd name="T117" fmla="*/ 52 h 108"/>
                <a:gd name="T118" fmla="*/ 45 w 127"/>
                <a:gd name="T119" fmla="*/ 20 h 108"/>
                <a:gd name="T120" fmla="*/ 34 w 127"/>
                <a:gd name="T121" fmla="*/ 11 h 108"/>
                <a:gd name="T122" fmla="*/ 37 w 127"/>
                <a:gd name="T12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7" h="108">
                  <a:moveTo>
                    <a:pt x="52" y="82"/>
                  </a:moveTo>
                  <a:lnTo>
                    <a:pt x="65" y="96"/>
                  </a:lnTo>
                  <a:lnTo>
                    <a:pt x="77" y="82"/>
                  </a:lnTo>
                  <a:lnTo>
                    <a:pt x="73" y="84"/>
                  </a:lnTo>
                  <a:lnTo>
                    <a:pt x="68" y="85"/>
                  </a:lnTo>
                  <a:lnTo>
                    <a:pt x="65" y="85"/>
                  </a:lnTo>
                  <a:lnTo>
                    <a:pt x="58" y="85"/>
                  </a:lnTo>
                  <a:lnTo>
                    <a:pt x="52" y="82"/>
                  </a:lnTo>
                  <a:close/>
                  <a:moveTo>
                    <a:pt x="65" y="72"/>
                  </a:moveTo>
                  <a:lnTo>
                    <a:pt x="53" y="76"/>
                  </a:lnTo>
                  <a:lnTo>
                    <a:pt x="52" y="77"/>
                  </a:lnTo>
                  <a:lnTo>
                    <a:pt x="50" y="78"/>
                  </a:lnTo>
                  <a:lnTo>
                    <a:pt x="49" y="78"/>
                  </a:lnTo>
                  <a:lnTo>
                    <a:pt x="54" y="81"/>
                  </a:lnTo>
                  <a:lnTo>
                    <a:pt x="60" y="82"/>
                  </a:lnTo>
                  <a:lnTo>
                    <a:pt x="65" y="84"/>
                  </a:lnTo>
                  <a:lnTo>
                    <a:pt x="68" y="84"/>
                  </a:lnTo>
                  <a:lnTo>
                    <a:pt x="74" y="82"/>
                  </a:lnTo>
                  <a:lnTo>
                    <a:pt x="81" y="80"/>
                  </a:lnTo>
                  <a:lnTo>
                    <a:pt x="80" y="77"/>
                  </a:lnTo>
                  <a:lnTo>
                    <a:pt x="78" y="77"/>
                  </a:lnTo>
                  <a:lnTo>
                    <a:pt x="77" y="76"/>
                  </a:lnTo>
                  <a:lnTo>
                    <a:pt x="76" y="76"/>
                  </a:lnTo>
                  <a:lnTo>
                    <a:pt x="65" y="72"/>
                  </a:lnTo>
                  <a:close/>
                  <a:moveTo>
                    <a:pt x="69" y="63"/>
                  </a:moveTo>
                  <a:lnTo>
                    <a:pt x="68" y="63"/>
                  </a:lnTo>
                  <a:lnTo>
                    <a:pt x="65" y="64"/>
                  </a:lnTo>
                  <a:lnTo>
                    <a:pt x="62" y="64"/>
                  </a:lnTo>
                  <a:lnTo>
                    <a:pt x="60" y="63"/>
                  </a:lnTo>
                  <a:lnTo>
                    <a:pt x="53" y="75"/>
                  </a:lnTo>
                  <a:lnTo>
                    <a:pt x="65" y="68"/>
                  </a:lnTo>
                  <a:lnTo>
                    <a:pt x="77" y="73"/>
                  </a:lnTo>
                  <a:lnTo>
                    <a:pt x="77" y="73"/>
                  </a:lnTo>
                  <a:lnTo>
                    <a:pt x="69" y="63"/>
                  </a:lnTo>
                  <a:close/>
                  <a:moveTo>
                    <a:pt x="33" y="57"/>
                  </a:moveTo>
                  <a:lnTo>
                    <a:pt x="28" y="73"/>
                  </a:lnTo>
                  <a:lnTo>
                    <a:pt x="44" y="77"/>
                  </a:lnTo>
                  <a:lnTo>
                    <a:pt x="40" y="72"/>
                  </a:lnTo>
                  <a:lnTo>
                    <a:pt x="36" y="65"/>
                  </a:lnTo>
                  <a:lnTo>
                    <a:pt x="33" y="57"/>
                  </a:lnTo>
                  <a:close/>
                  <a:moveTo>
                    <a:pt x="97" y="57"/>
                  </a:moveTo>
                  <a:lnTo>
                    <a:pt x="95" y="65"/>
                  </a:lnTo>
                  <a:lnTo>
                    <a:pt x="91" y="72"/>
                  </a:lnTo>
                  <a:lnTo>
                    <a:pt x="86" y="77"/>
                  </a:lnTo>
                  <a:lnTo>
                    <a:pt x="103" y="73"/>
                  </a:lnTo>
                  <a:lnTo>
                    <a:pt x="97" y="57"/>
                  </a:lnTo>
                  <a:close/>
                  <a:moveTo>
                    <a:pt x="86" y="56"/>
                  </a:moveTo>
                  <a:lnTo>
                    <a:pt x="74" y="56"/>
                  </a:lnTo>
                  <a:lnTo>
                    <a:pt x="73" y="57"/>
                  </a:lnTo>
                  <a:lnTo>
                    <a:pt x="73" y="60"/>
                  </a:lnTo>
                  <a:lnTo>
                    <a:pt x="78" y="71"/>
                  </a:lnTo>
                  <a:lnTo>
                    <a:pt x="77" y="60"/>
                  </a:lnTo>
                  <a:lnTo>
                    <a:pt x="86" y="56"/>
                  </a:lnTo>
                  <a:close/>
                  <a:moveTo>
                    <a:pt x="95" y="55"/>
                  </a:moveTo>
                  <a:lnTo>
                    <a:pt x="93" y="55"/>
                  </a:lnTo>
                  <a:lnTo>
                    <a:pt x="91" y="56"/>
                  </a:lnTo>
                  <a:lnTo>
                    <a:pt x="90" y="56"/>
                  </a:lnTo>
                  <a:lnTo>
                    <a:pt x="89" y="56"/>
                  </a:lnTo>
                  <a:lnTo>
                    <a:pt x="81" y="63"/>
                  </a:lnTo>
                  <a:lnTo>
                    <a:pt x="80" y="72"/>
                  </a:lnTo>
                  <a:lnTo>
                    <a:pt x="81" y="73"/>
                  </a:lnTo>
                  <a:lnTo>
                    <a:pt x="82" y="75"/>
                  </a:lnTo>
                  <a:lnTo>
                    <a:pt x="81" y="76"/>
                  </a:lnTo>
                  <a:lnTo>
                    <a:pt x="82" y="78"/>
                  </a:lnTo>
                  <a:lnTo>
                    <a:pt x="91" y="68"/>
                  </a:lnTo>
                  <a:lnTo>
                    <a:pt x="95" y="55"/>
                  </a:lnTo>
                  <a:close/>
                  <a:moveTo>
                    <a:pt x="36" y="55"/>
                  </a:moveTo>
                  <a:lnTo>
                    <a:pt x="36" y="56"/>
                  </a:lnTo>
                  <a:lnTo>
                    <a:pt x="37" y="63"/>
                  </a:lnTo>
                  <a:lnTo>
                    <a:pt x="38" y="68"/>
                  </a:lnTo>
                  <a:lnTo>
                    <a:pt x="42" y="73"/>
                  </a:lnTo>
                  <a:lnTo>
                    <a:pt x="46" y="77"/>
                  </a:lnTo>
                  <a:lnTo>
                    <a:pt x="48" y="76"/>
                  </a:lnTo>
                  <a:lnTo>
                    <a:pt x="48" y="75"/>
                  </a:lnTo>
                  <a:lnTo>
                    <a:pt x="49" y="73"/>
                  </a:lnTo>
                  <a:lnTo>
                    <a:pt x="48" y="63"/>
                  </a:lnTo>
                  <a:lnTo>
                    <a:pt x="41" y="56"/>
                  </a:lnTo>
                  <a:lnTo>
                    <a:pt x="38" y="56"/>
                  </a:lnTo>
                  <a:lnTo>
                    <a:pt x="37" y="56"/>
                  </a:lnTo>
                  <a:lnTo>
                    <a:pt x="37" y="55"/>
                  </a:lnTo>
                  <a:lnTo>
                    <a:pt x="36" y="55"/>
                  </a:lnTo>
                  <a:close/>
                  <a:moveTo>
                    <a:pt x="54" y="55"/>
                  </a:moveTo>
                  <a:lnTo>
                    <a:pt x="54" y="56"/>
                  </a:lnTo>
                  <a:lnTo>
                    <a:pt x="44" y="56"/>
                  </a:lnTo>
                  <a:lnTo>
                    <a:pt x="52" y="60"/>
                  </a:lnTo>
                  <a:lnTo>
                    <a:pt x="50" y="71"/>
                  </a:lnTo>
                  <a:lnTo>
                    <a:pt x="57" y="60"/>
                  </a:lnTo>
                  <a:lnTo>
                    <a:pt x="56" y="59"/>
                  </a:lnTo>
                  <a:lnTo>
                    <a:pt x="54" y="55"/>
                  </a:lnTo>
                  <a:close/>
                  <a:moveTo>
                    <a:pt x="54" y="55"/>
                  </a:moveTo>
                  <a:lnTo>
                    <a:pt x="54" y="55"/>
                  </a:lnTo>
                  <a:lnTo>
                    <a:pt x="54" y="55"/>
                  </a:lnTo>
                  <a:lnTo>
                    <a:pt x="54" y="55"/>
                  </a:lnTo>
                  <a:close/>
                  <a:moveTo>
                    <a:pt x="64" y="55"/>
                  </a:moveTo>
                  <a:lnTo>
                    <a:pt x="64" y="55"/>
                  </a:lnTo>
                  <a:lnTo>
                    <a:pt x="64" y="56"/>
                  </a:lnTo>
                  <a:lnTo>
                    <a:pt x="62" y="59"/>
                  </a:lnTo>
                  <a:lnTo>
                    <a:pt x="62" y="6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5" y="63"/>
                  </a:lnTo>
                  <a:lnTo>
                    <a:pt x="65" y="63"/>
                  </a:lnTo>
                  <a:lnTo>
                    <a:pt x="65" y="61"/>
                  </a:lnTo>
                  <a:lnTo>
                    <a:pt x="65" y="60"/>
                  </a:lnTo>
                  <a:lnTo>
                    <a:pt x="65" y="57"/>
                  </a:lnTo>
                  <a:lnTo>
                    <a:pt x="64" y="55"/>
                  </a:lnTo>
                  <a:close/>
                  <a:moveTo>
                    <a:pt x="65" y="55"/>
                  </a:moveTo>
                  <a:lnTo>
                    <a:pt x="65" y="55"/>
                  </a:lnTo>
                  <a:lnTo>
                    <a:pt x="66" y="56"/>
                  </a:lnTo>
                  <a:lnTo>
                    <a:pt x="66" y="59"/>
                  </a:lnTo>
                  <a:lnTo>
                    <a:pt x="68" y="60"/>
                  </a:lnTo>
                  <a:lnTo>
                    <a:pt x="70" y="60"/>
                  </a:lnTo>
                  <a:lnTo>
                    <a:pt x="72" y="60"/>
                  </a:lnTo>
                  <a:lnTo>
                    <a:pt x="72" y="60"/>
                  </a:lnTo>
                  <a:lnTo>
                    <a:pt x="72" y="59"/>
                  </a:lnTo>
                  <a:lnTo>
                    <a:pt x="70" y="59"/>
                  </a:lnTo>
                  <a:lnTo>
                    <a:pt x="68" y="56"/>
                  </a:lnTo>
                  <a:lnTo>
                    <a:pt x="65" y="55"/>
                  </a:lnTo>
                  <a:close/>
                  <a:moveTo>
                    <a:pt x="64" y="55"/>
                  </a:moveTo>
                  <a:lnTo>
                    <a:pt x="64" y="55"/>
                  </a:lnTo>
                  <a:lnTo>
                    <a:pt x="62" y="55"/>
                  </a:lnTo>
                  <a:lnTo>
                    <a:pt x="60" y="56"/>
                  </a:lnTo>
                  <a:lnTo>
                    <a:pt x="58" y="57"/>
                  </a:lnTo>
                  <a:lnTo>
                    <a:pt x="57" y="59"/>
                  </a:lnTo>
                  <a:lnTo>
                    <a:pt x="57" y="60"/>
                  </a:lnTo>
                  <a:lnTo>
                    <a:pt x="58" y="60"/>
                  </a:lnTo>
                  <a:lnTo>
                    <a:pt x="58" y="60"/>
                  </a:lnTo>
                  <a:lnTo>
                    <a:pt x="60" y="60"/>
                  </a:lnTo>
                  <a:lnTo>
                    <a:pt x="61" y="57"/>
                  </a:lnTo>
                  <a:lnTo>
                    <a:pt x="64" y="55"/>
                  </a:lnTo>
                  <a:close/>
                  <a:moveTo>
                    <a:pt x="70" y="53"/>
                  </a:moveTo>
                  <a:lnTo>
                    <a:pt x="69" y="53"/>
                  </a:lnTo>
                  <a:lnTo>
                    <a:pt x="65" y="53"/>
                  </a:lnTo>
                  <a:lnTo>
                    <a:pt x="66" y="55"/>
                  </a:lnTo>
                  <a:lnTo>
                    <a:pt x="68" y="55"/>
                  </a:lnTo>
                  <a:lnTo>
                    <a:pt x="69" y="55"/>
                  </a:lnTo>
                  <a:lnTo>
                    <a:pt x="72" y="55"/>
                  </a:lnTo>
                  <a:lnTo>
                    <a:pt x="73" y="55"/>
                  </a:lnTo>
                  <a:lnTo>
                    <a:pt x="74" y="53"/>
                  </a:lnTo>
                  <a:lnTo>
                    <a:pt x="74" y="53"/>
                  </a:lnTo>
                  <a:lnTo>
                    <a:pt x="73" y="53"/>
                  </a:lnTo>
                  <a:lnTo>
                    <a:pt x="73" y="53"/>
                  </a:lnTo>
                  <a:lnTo>
                    <a:pt x="70" y="53"/>
                  </a:lnTo>
                  <a:close/>
                  <a:moveTo>
                    <a:pt x="57" y="53"/>
                  </a:moveTo>
                  <a:lnTo>
                    <a:pt x="56" y="53"/>
                  </a:lnTo>
                  <a:lnTo>
                    <a:pt x="56" y="53"/>
                  </a:lnTo>
                  <a:lnTo>
                    <a:pt x="54" y="53"/>
                  </a:lnTo>
                  <a:lnTo>
                    <a:pt x="54" y="53"/>
                  </a:lnTo>
                  <a:lnTo>
                    <a:pt x="54" y="53"/>
                  </a:lnTo>
                  <a:lnTo>
                    <a:pt x="56" y="55"/>
                  </a:lnTo>
                  <a:lnTo>
                    <a:pt x="57" y="55"/>
                  </a:lnTo>
                  <a:lnTo>
                    <a:pt x="60" y="55"/>
                  </a:lnTo>
                  <a:lnTo>
                    <a:pt x="61" y="55"/>
                  </a:lnTo>
                  <a:lnTo>
                    <a:pt x="62" y="55"/>
                  </a:lnTo>
                  <a:lnTo>
                    <a:pt x="64" y="53"/>
                  </a:lnTo>
                  <a:lnTo>
                    <a:pt x="60" y="53"/>
                  </a:lnTo>
                  <a:lnTo>
                    <a:pt x="57" y="53"/>
                  </a:lnTo>
                  <a:close/>
                  <a:moveTo>
                    <a:pt x="57" y="47"/>
                  </a:moveTo>
                  <a:lnTo>
                    <a:pt x="57" y="47"/>
                  </a:lnTo>
                  <a:lnTo>
                    <a:pt x="57" y="48"/>
                  </a:lnTo>
                  <a:lnTo>
                    <a:pt x="58" y="49"/>
                  </a:lnTo>
                  <a:lnTo>
                    <a:pt x="60" y="51"/>
                  </a:lnTo>
                  <a:lnTo>
                    <a:pt x="61" y="52"/>
                  </a:lnTo>
                  <a:lnTo>
                    <a:pt x="62" y="53"/>
                  </a:lnTo>
                  <a:lnTo>
                    <a:pt x="64" y="53"/>
                  </a:lnTo>
                  <a:lnTo>
                    <a:pt x="61" y="49"/>
                  </a:lnTo>
                  <a:lnTo>
                    <a:pt x="60" y="48"/>
                  </a:lnTo>
                  <a:lnTo>
                    <a:pt x="58" y="47"/>
                  </a:lnTo>
                  <a:lnTo>
                    <a:pt x="57" y="47"/>
                  </a:lnTo>
                  <a:close/>
                  <a:moveTo>
                    <a:pt x="70" y="47"/>
                  </a:moveTo>
                  <a:lnTo>
                    <a:pt x="69" y="48"/>
                  </a:lnTo>
                  <a:lnTo>
                    <a:pt x="68" y="49"/>
                  </a:lnTo>
                  <a:lnTo>
                    <a:pt x="66" y="51"/>
                  </a:lnTo>
                  <a:lnTo>
                    <a:pt x="65" y="52"/>
                  </a:lnTo>
                  <a:lnTo>
                    <a:pt x="65" y="53"/>
                  </a:lnTo>
                  <a:lnTo>
                    <a:pt x="69" y="51"/>
                  </a:lnTo>
                  <a:lnTo>
                    <a:pt x="70" y="49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72" y="47"/>
                  </a:lnTo>
                  <a:lnTo>
                    <a:pt x="70" y="47"/>
                  </a:lnTo>
                  <a:close/>
                  <a:moveTo>
                    <a:pt x="64" y="44"/>
                  </a:moveTo>
                  <a:lnTo>
                    <a:pt x="64" y="45"/>
                  </a:lnTo>
                  <a:lnTo>
                    <a:pt x="62" y="47"/>
                  </a:lnTo>
                  <a:lnTo>
                    <a:pt x="62" y="48"/>
                  </a:lnTo>
                  <a:lnTo>
                    <a:pt x="64" y="51"/>
                  </a:lnTo>
                  <a:lnTo>
                    <a:pt x="64" y="52"/>
                  </a:lnTo>
                  <a:lnTo>
                    <a:pt x="64" y="52"/>
                  </a:lnTo>
                  <a:lnTo>
                    <a:pt x="65" y="49"/>
                  </a:lnTo>
                  <a:lnTo>
                    <a:pt x="65" y="47"/>
                  </a:lnTo>
                  <a:lnTo>
                    <a:pt x="65" y="45"/>
                  </a:lnTo>
                  <a:lnTo>
                    <a:pt x="65" y="44"/>
                  </a:lnTo>
                  <a:lnTo>
                    <a:pt x="65" y="44"/>
                  </a:lnTo>
                  <a:lnTo>
                    <a:pt x="64" y="44"/>
                  </a:lnTo>
                  <a:close/>
                  <a:moveTo>
                    <a:pt x="78" y="37"/>
                  </a:moveTo>
                  <a:lnTo>
                    <a:pt x="73" y="47"/>
                  </a:lnTo>
                  <a:lnTo>
                    <a:pt x="74" y="49"/>
                  </a:lnTo>
                  <a:lnTo>
                    <a:pt x="74" y="52"/>
                  </a:lnTo>
                  <a:lnTo>
                    <a:pt x="86" y="52"/>
                  </a:lnTo>
                  <a:lnTo>
                    <a:pt x="77" y="48"/>
                  </a:lnTo>
                  <a:lnTo>
                    <a:pt x="78" y="37"/>
                  </a:lnTo>
                  <a:close/>
                  <a:moveTo>
                    <a:pt x="53" y="36"/>
                  </a:moveTo>
                  <a:lnTo>
                    <a:pt x="52" y="47"/>
                  </a:lnTo>
                  <a:lnTo>
                    <a:pt x="44" y="52"/>
                  </a:lnTo>
                  <a:lnTo>
                    <a:pt x="54" y="52"/>
                  </a:lnTo>
                  <a:lnTo>
                    <a:pt x="56" y="48"/>
                  </a:lnTo>
                  <a:lnTo>
                    <a:pt x="57" y="45"/>
                  </a:lnTo>
                  <a:lnTo>
                    <a:pt x="53" y="36"/>
                  </a:lnTo>
                  <a:close/>
                  <a:moveTo>
                    <a:pt x="56" y="33"/>
                  </a:moveTo>
                  <a:lnTo>
                    <a:pt x="61" y="44"/>
                  </a:lnTo>
                  <a:lnTo>
                    <a:pt x="64" y="43"/>
                  </a:lnTo>
                  <a:lnTo>
                    <a:pt x="66" y="43"/>
                  </a:lnTo>
                  <a:lnTo>
                    <a:pt x="70" y="44"/>
                  </a:lnTo>
                  <a:lnTo>
                    <a:pt x="76" y="35"/>
                  </a:lnTo>
                  <a:lnTo>
                    <a:pt x="65" y="40"/>
                  </a:lnTo>
                  <a:lnTo>
                    <a:pt x="56" y="33"/>
                  </a:lnTo>
                  <a:close/>
                  <a:moveTo>
                    <a:pt x="87" y="29"/>
                  </a:moveTo>
                  <a:lnTo>
                    <a:pt x="91" y="36"/>
                  </a:lnTo>
                  <a:lnTo>
                    <a:pt x="95" y="41"/>
                  </a:lnTo>
                  <a:lnTo>
                    <a:pt x="97" y="49"/>
                  </a:lnTo>
                  <a:lnTo>
                    <a:pt x="102" y="35"/>
                  </a:lnTo>
                  <a:lnTo>
                    <a:pt x="87" y="29"/>
                  </a:lnTo>
                  <a:close/>
                  <a:moveTo>
                    <a:pt x="83" y="29"/>
                  </a:moveTo>
                  <a:lnTo>
                    <a:pt x="82" y="31"/>
                  </a:lnTo>
                  <a:lnTo>
                    <a:pt x="82" y="33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45"/>
                  </a:lnTo>
                  <a:lnTo>
                    <a:pt x="89" y="52"/>
                  </a:lnTo>
                  <a:lnTo>
                    <a:pt x="90" y="51"/>
                  </a:lnTo>
                  <a:lnTo>
                    <a:pt x="93" y="52"/>
                  </a:lnTo>
                  <a:lnTo>
                    <a:pt x="95" y="52"/>
                  </a:lnTo>
                  <a:lnTo>
                    <a:pt x="95" y="51"/>
                  </a:lnTo>
                  <a:lnTo>
                    <a:pt x="91" y="39"/>
                  </a:lnTo>
                  <a:lnTo>
                    <a:pt x="83" y="29"/>
                  </a:lnTo>
                  <a:close/>
                  <a:moveTo>
                    <a:pt x="45" y="28"/>
                  </a:moveTo>
                  <a:lnTo>
                    <a:pt x="29" y="32"/>
                  </a:lnTo>
                  <a:lnTo>
                    <a:pt x="33" y="49"/>
                  </a:lnTo>
                  <a:lnTo>
                    <a:pt x="34" y="44"/>
                  </a:lnTo>
                  <a:lnTo>
                    <a:pt x="37" y="39"/>
                  </a:lnTo>
                  <a:lnTo>
                    <a:pt x="41" y="33"/>
                  </a:lnTo>
                  <a:lnTo>
                    <a:pt x="45" y="28"/>
                  </a:lnTo>
                  <a:close/>
                  <a:moveTo>
                    <a:pt x="49" y="28"/>
                  </a:moveTo>
                  <a:lnTo>
                    <a:pt x="45" y="31"/>
                  </a:lnTo>
                  <a:lnTo>
                    <a:pt x="42" y="35"/>
                  </a:lnTo>
                  <a:lnTo>
                    <a:pt x="38" y="40"/>
                  </a:lnTo>
                  <a:lnTo>
                    <a:pt x="36" y="45"/>
                  </a:lnTo>
                  <a:lnTo>
                    <a:pt x="36" y="52"/>
                  </a:lnTo>
                  <a:lnTo>
                    <a:pt x="37" y="52"/>
                  </a:lnTo>
                  <a:lnTo>
                    <a:pt x="37" y="52"/>
                  </a:lnTo>
                  <a:lnTo>
                    <a:pt x="38" y="51"/>
                  </a:lnTo>
                  <a:lnTo>
                    <a:pt x="40" y="51"/>
                  </a:lnTo>
                  <a:lnTo>
                    <a:pt x="48" y="44"/>
                  </a:lnTo>
                  <a:lnTo>
                    <a:pt x="50" y="33"/>
                  </a:lnTo>
                  <a:lnTo>
                    <a:pt x="50" y="33"/>
                  </a:lnTo>
                  <a:lnTo>
                    <a:pt x="49" y="32"/>
                  </a:lnTo>
                  <a:lnTo>
                    <a:pt x="50" y="29"/>
                  </a:lnTo>
                  <a:lnTo>
                    <a:pt x="49" y="28"/>
                  </a:lnTo>
                  <a:close/>
                  <a:moveTo>
                    <a:pt x="65" y="23"/>
                  </a:moveTo>
                  <a:lnTo>
                    <a:pt x="62" y="24"/>
                  </a:lnTo>
                  <a:lnTo>
                    <a:pt x="57" y="24"/>
                  </a:lnTo>
                  <a:lnTo>
                    <a:pt x="52" y="27"/>
                  </a:lnTo>
                  <a:lnTo>
                    <a:pt x="53" y="29"/>
                  </a:lnTo>
                  <a:lnTo>
                    <a:pt x="54" y="29"/>
                  </a:lnTo>
                  <a:lnTo>
                    <a:pt x="54" y="31"/>
                  </a:lnTo>
                  <a:lnTo>
                    <a:pt x="65" y="35"/>
                  </a:lnTo>
                  <a:lnTo>
                    <a:pt x="77" y="32"/>
                  </a:lnTo>
                  <a:lnTo>
                    <a:pt x="77" y="31"/>
                  </a:lnTo>
                  <a:lnTo>
                    <a:pt x="78" y="31"/>
                  </a:lnTo>
                  <a:lnTo>
                    <a:pt x="80" y="29"/>
                  </a:lnTo>
                  <a:lnTo>
                    <a:pt x="81" y="28"/>
                  </a:lnTo>
                  <a:lnTo>
                    <a:pt x="76" y="25"/>
                  </a:lnTo>
                  <a:lnTo>
                    <a:pt x="70" y="24"/>
                  </a:lnTo>
                  <a:lnTo>
                    <a:pt x="65" y="23"/>
                  </a:lnTo>
                  <a:close/>
                  <a:moveTo>
                    <a:pt x="65" y="11"/>
                  </a:moveTo>
                  <a:lnTo>
                    <a:pt x="54" y="24"/>
                  </a:lnTo>
                  <a:lnTo>
                    <a:pt x="58" y="23"/>
                  </a:lnTo>
                  <a:lnTo>
                    <a:pt x="62" y="21"/>
                  </a:lnTo>
                  <a:lnTo>
                    <a:pt x="65" y="21"/>
                  </a:lnTo>
                  <a:lnTo>
                    <a:pt x="72" y="23"/>
                  </a:lnTo>
                  <a:lnTo>
                    <a:pt x="78" y="24"/>
                  </a:lnTo>
                  <a:lnTo>
                    <a:pt x="65" y="11"/>
                  </a:lnTo>
                  <a:close/>
                  <a:moveTo>
                    <a:pt x="37" y="0"/>
                  </a:moveTo>
                  <a:lnTo>
                    <a:pt x="38" y="0"/>
                  </a:lnTo>
                  <a:lnTo>
                    <a:pt x="38" y="1"/>
                  </a:lnTo>
                  <a:lnTo>
                    <a:pt x="38" y="3"/>
                  </a:lnTo>
                  <a:lnTo>
                    <a:pt x="41" y="8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5" y="4"/>
                  </a:lnTo>
                  <a:lnTo>
                    <a:pt x="45" y="4"/>
                  </a:lnTo>
                  <a:lnTo>
                    <a:pt x="45" y="5"/>
                  </a:lnTo>
                  <a:lnTo>
                    <a:pt x="42" y="11"/>
                  </a:lnTo>
                  <a:lnTo>
                    <a:pt x="46" y="16"/>
                  </a:lnTo>
                  <a:lnTo>
                    <a:pt x="49" y="9"/>
                  </a:lnTo>
                  <a:lnTo>
                    <a:pt x="49" y="8"/>
                  </a:lnTo>
                  <a:lnTo>
                    <a:pt x="50" y="8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46" y="19"/>
                  </a:lnTo>
                  <a:lnTo>
                    <a:pt x="50" y="24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4" y="7"/>
                  </a:lnTo>
                  <a:lnTo>
                    <a:pt x="65" y="5"/>
                  </a:lnTo>
                  <a:lnTo>
                    <a:pt x="66" y="5"/>
                  </a:lnTo>
                  <a:lnTo>
                    <a:pt x="66" y="7"/>
                  </a:lnTo>
                  <a:lnTo>
                    <a:pt x="66" y="8"/>
                  </a:lnTo>
                  <a:lnTo>
                    <a:pt x="82" y="25"/>
                  </a:lnTo>
                  <a:lnTo>
                    <a:pt x="86" y="20"/>
                  </a:lnTo>
                  <a:lnTo>
                    <a:pt x="82" y="11"/>
                  </a:lnTo>
                  <a:lnTo>
                    <a:pt x="82" y="9"/>
                  </a:lnTo>
                  <a:lnTo>
                    <a:pt x="82" y="9"/>
                  </a:lnTo>
                  <a:lnTo>
                    <a:pt x="83" y="9"/>
                  </a:lnTo>
                  <a:lnTo>
                    <a:pt x="83" y="9"/>
                  </a:lnTo>
                  <a:lnTo>
                    <a:pt x="87" y="17"/>
                  </a:lnTo>
                  <a:lnTo>
                    <a:pt x="91" y="12"/>
                  </a:lnTo>
                  <a:lnTo>
                    <a:pt x="89" y="7"/>
                  </a:lnTo>
                  <a:lnTo>
                    <a:pt x="89" y="5"/>
                  </a:lnTo>
                  <a:lnTo>
                    <a:pt x="89" y="5"/>
                  </a:lnTo>
                  <a:lnTo>
                    <a:pt x="90" y="5"/>
                  </a:lnTo>
                  <a:lnTo>
                    <a:pt x="90" y="5"/>
                  </a:lnTo>
                  <a:lnTo>
                    <a:pt x="93" y="9"/>
                  </a:lnTo>
                  <a:lnTo>
                    <a:pt x="97" y="3"/>
                  </a:lnTo>
                  <a:lnTo>
                    <a:pt x="97" y="3"/>
                  </a:lnTo>
                  <a:lnTo>
                    <a:pt x="97" y="1"/>
                  </a:lnTo>
                  <a:lnTo>
                    <a:pt x="98" y="0"/>
                  </a:lnTo>
                  <a:lnTo>
                    <a:pt x="99" y="1"/>
                  </a:lnTo>
                  <a:lnTo>
                    <a:pt x="101" y="3"/>
                  </a:lnTo>
                  <a:lnTo>
                    <a:pt x="99" y="4"/>
                  </a:lnTo>
                  <a:lnTo>
                    <a:pt x="98" y="4"/>
                  </a:lnTo>
                  <a:lnTo>
                    <a:pt x="98" y="4"/>
                  </a:lnTo>
                  <a:lnTo>
                    <a:pt x="94" y="11"/>
                  </a:lnTo>
                  <a:lnTo>
                    <a:pt x="98" y="11"/>
                  </a:lnTo>
                  <a:lnTo>
                    <a:pt x="99" y="11"/>
                  </a:lnTo>
                  <a:lnTo>
                    <a:pt x="99" y="11"/>
                  </a:lnTo>
                  <a:lnTo>
                    <a:pt x="99" y="12"/>
                  </a:lnTo>
                  <a:lnTo>
                    <a:pt x="99" y="12"/>
                  </a:lnTo>
                  <a:lnTo>
                    <a:pt x="93" y="13"/>
                  </a:lnTo>
                  <a:lnTo>
                    <a:pt x="89" y="19"/>
                  </a:lnTo>
                  <a:lnTo>
                    <a:pt x="98" y="19"/>
                  </a:lnTo>
                  <a:lnTo>
                    <a:pt x="98" y="19"/>
                  </a:lnTo>
                  <a:lnTo>
                    <a:pt x="98" y="19"/>
                  </a:lnTo>
                  <a:lnTo>
                    <a:pt x="98" y="20"/>
                  </a:lnTo>
                  <a:lnTo>
                    <a:pt x="98" y="20"/>
                  </a:lnTo>
                  <a:lnTo>
                    <a:pt x="89" y="21"/>
                  </a:lnTo>
                  <a:lnTo>
                    <a:pt x="85" y="27"/>
                  </a:lnTo>
                  <a:lnTo>
                    <a:pt x="105" y="32"/>
                  </a:lnTo>
                  <a:lnTo>
                    <a:pt x="106" y="31"/>
                  </a:lnTo>
                  <a:lnTo>
                    <a:pt x="107" y="31"/>
                  </a:lnTo>
                  <a:lnTo>
                    <a:pt x="107" y="32"/>
                  </a:lnTo>
                  <a:lnTo>
                    <a:pt x="107" y="33"/>
                  </a:lnTo>
                  <a:lnTo>
                    <a:pt x="106" y="35"/>
                  </a:lnTo>
                  <a:lnTo>
                    <a:pt x="106" y="35"/>
                  </a:lnTo>
                  <a:lnTo>
                    <a:pt x="98" y="52"/>
                  </a:lnTo>
                  <a:lnTo>
                    <a:pt x="106" y="52"/>
                  </a:lnTo>
                  <a:lnTo>
                    <a:pt x="111" y="45"/>
                  </a:lnTo>
                  <a:lnTo>
                    <a:pt x="113" y="44"/>
                  </a:lnTo>
                  <a:lnTo>
                    <a:pt x="113" y="45"/>
                  </a:lnTo>
                  <a:lnTo>
                    <a:pt x="114" y="45"/>
                  </a:lnTo>
                  <a:lnTo>
                    <a:pt x="113" y="47"/>
                  </a:lnTo>
                  <a:lnTo>
                    <a:pt x="109" y="52"/>
                  </a:lnTo>
                  <a:lnTo>
                    <a:pt x="115" y="52"/>
                  </a:lnTo>
                  <a:lnTo>
                    <a:pt x="119" y="48"/>
                  </a:lnTo>
                  <a:lnTo>
                    <a:pt x="119" y="48"/>
                  </a:lnTo>
                  <a:lnTo>
                    <a:pt x="121" y="48"/>
                  </a:lnTo>
                  <a:lnTo>
                    <a:pt x="121" y="48"/>
                  </a:lnTo>
                  <a:lnTo>
                    <a:pt x="121" y="49"/>
                  </a:lnTo>
                  <a:lnTo>
                    <a:pt x="118" y="52"/>
                  </a:lnTo>
                  <a:lnTo>
                    <a:pt x="125" y="53"/>
                  </a:lnTo>
                  <a:lnTo>
                    <a:pt x="126" y="52"/>
                  </a:lnTo>
                  <a:lnTo>
                    <a:pt x="127" y="52"/>
                  </a:lnTo>
                  <a:lnTo>
                    <a:pt x="127" y="53"/>
                  </a:lnTo>
                  <a:lnTo>
                    <a:pt x="127" y="55"/>
                  </a:lnTo>
                  <a:lnTo>
                    <a:pt x="126" y="56"/>
                  </a:lnTo>
                  <a:lnTo>
                    <a:pt x="125" y="56"/>
                  </a:lnTo>
                  <a:lnTo>
                    <a:pt x="125" y="55"/>
                  </a:lnTo>
                  <a:lnTo>
                    <a:pt x="118" y="55"/>
                  </a:lnTo>
                  <a:lnTo>
                    <a:pt x="121" y="59"/>
                  </a:lnTo>
                  <a:lnTo>
                    <a:pt x="121" y="60"/>
                  </a:lnTo>
                  <a:lnTo>
                    <a:pt x="121" y="60"/>
                  </a:lnTo>
                  <a:lnTo>
                    <a:pt x="119" y="60"/>
                  </a:lnTo>
                  <a:lnTo>
                    <a:pt x="119" y="60"/>
                  </a:lnTo>
                  <a:lnTo>
                    <a:pt x="115" y="55"/>
                  </a:lnTo>
                  <a:lnTo>
                    <a:pt x="109" y="55"/>
                  </a:lnTo>
                  <a:lnTo>
                    <a:pt x="114" y="63"/>
                  </a:lnTo>
                  <a:lnTo>
                    <a:pt x="114" y="63"/>
                  </a:lnTo>
                  <a:lnTo>
                    <a:pt x="113" y="64"/>
                  </a:lnTo>
                  <a:lnTo>
                    <a:pt x="113" y="64"/>
                  </a:lnTo>
                  <a:lnTo>
                    <a:pt x="111" y="63"/>
                  </a:lnTo>
                  <a:lnTo>
                    <a:pt x="106" y="55"/>
                  </a:lnTo>
                  <a:lnTo>
                    <a:pt x="98" y="55"/>
                  </a:lnTo>
                  <a:lnTo>
                    <a:pt x="107" y="73"/>
                  </a:lnTo>
                  <a:lnTo>
                    <a:pt x="109" y="73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7" y="76"/>
                  </a:lnTo>
                  <a:lnTo>
                    <a:pt x="106" y="76"/>
                  </a:lnTo>
                  <a:lnTo>
                    <a:pt x="83" y="80"/>
                  </a:lnTo>
                  <a:lnTo>
                    <a:pt x="83" y="80"/>
                  </a:lnTo>
                  <a:lnTo>
                    <a:pt x="87" y="88"/>
                  </a:lnTo>
                  <a:lnTo>
                    <a:pt x="97" y="89"/>
                  </a:lnTo>
                  <a:lnTo>
                    <a:pt x="98" y="89"/>
                  </a:lnTo>
                  <a:lnTo>
                    <a:pt x="98" y="90"/>
                  </a:lnTo>
                  <a:lnTo>
                    <a:pt x="98" y="90"/>
                  </a:lnTo>
                  <a:lnTo>
                    <a:pt x="97" y="90"/>
                  </a:lnTo>
                  <a:lnTo>
                    <a:pt x="89" y="90"/>
                  </a:lnTo>
                  <a:lnTo>
                    <a:pt x="93" y="96"/>
                  </a:lnTo>
                  <a:lnTo>
                    <a:pt x="98" y="97"/>
                  </a:lnTo>
                  <a:lnTo>
                    <a:pt x="99" y="97"/>
                  </a:lnTo>
                  <a:lnTo>
                    <a:pt x="99" y="97"/>
                  </a:lnTo>
                  <a:lnTo>
                    <a:pt x="98" y="98"/>
                  </a:lnTo>
                  <a:lnTo>
                    <a:pt x="98" y="98"/>
                  </a:lnTo>
                  <a:lnTo>
                    <a:pt x="94" y="98"/>
                  </a:lnTo>
                  <a:lnTo>
                    <a:pt x="97" y="104"/>
                  </a:lnTo>
                  <a:lnTo>
                    <a:pt x="98" y="105"/>
                  </a:lnTo>
                  <a:lnTo>
                    <a:pt x="99" y="106"/>
                  </a:lnTo>
                  <a:lnTo>
                    <a:pt x="98" y="108"/>
                  </a:lnTo>
                  <a:lnTo>
                    <a:pt x="97" y="108"/>
                  </a:lnTo>
                  <a:lnTo>
                    <a:pt x="95" y="108"/>
                  </a:lnTo>
                  <a:lnTo>
                    <a:pt x="95" y="106"/>
                  </a:lnTo>
                  <a:lnTo>
                    <a:pt x="95" y="105"/>
                  </a:lnTo>
                  <a:lnTo>
                    <a:pt x="91" y="98"/>
                  </a:lnTo>
                  <a:lnTo>
                    <a:pt x="90" y="104"/>
                  </a:lnTo>
                  <a:lnTo>
                    <a:pt x="89" y="104"/>
                  </a:lnTo>
                  <a:lnTo>
                    <a:pt x="89" y="104"/>
                  </a:lnTo>
                  <a:lnTo>
                    <a:pt x="87" y="104"/>
                  </a:lnTo>
                  <a:lnTo>
                    <a:pt x="87" y="102"/>
                  </a:lnTo>
                  <a:lnTo>
                    <a:pt x="90" y="97"/>
                  </a:lnTo>
                  <a:lnTo>
                    <a:pt x="87" y="90"/>
                  </a:lnTo>
                  <a:lnTo>
                    <a:pt x="83" y="100"/>
                  </a:lnTo>
                  <a:lnTo>
                    <a:pt x="82" y="100"/>
                  </a:lnTo>
                  <a:lnTo>
                    <a:pt x="82" y="100"/>
                  </a:lnTo>
                  <a:lnTo>
                    <a:pt x="82" y="100"/>
                  </a:lnTo>
                  <a:lnTo>
                    <a:pt x="82" y="98"/>
                  </a:lnTo>
                  <a:lnTo>
                    <a:pt x="86" y="89"/>
                  </a:lnTo>
                  <a:lnTo>
                    <a:pt x="82" y="81"/>
                  </a:lnTo>
                  <a:lnTo>
                    <a:pt x="82" y="81"/>
                  </a:lnTo>
                  <a:lnTo>
                    <a:pt x="66" y="98"/>
                  </a:lnTo>
                  <a:lnTo>
                    <a:pt x="66" y="98"/>
                  </a:lnTo>
                  <a:lnTo>
                    <a:pt x="66" y="100"/>
                  </a:lnTo>
                  <a:lnTo>
                    <a:pt x="65" y="101"/>
                  </a:lnTo>
                  <a:lnTo>
                    <a:pt x="64" y="101"/>
                  </a:lnTo>
                  <a:lnTo>
                    <a:pt x="62" y="100"/>
                  </a:lnTo>
                  <a:lnTo>
                    <a:pt x="62" y="98"/>
                  </a:lnTo>
                  <a:lnTo>
                    <a:pt x="48" y="81"/>
                  </a:lnTo>
                  <a:lnTo>
                    <a:pt x="44" y="88"/>
                  </a:lnTo>
                  <a:lnTo>
                    <a:pt x="46" y="97"/>
                  </a:lnTo>
                  <a:lnTo>
                    <a:pt x="46" y="98"/>
                  </a:lnTo>
                  <a:lnTo>
                    <a:pt x="46" y="98"/>
                  </a:lnTo>
                  <a:lnTo>
                    <a:pt x="46" y="98"/>
                  </a:lnTo>
                  <a:lnTo>
                    <a:pt x="45" y="98"/>
                  </a:lnTo>
                  <a:lnTo>
                    <a:pt x="42" y="90"/>
                  </a:lnTo>
                  <a:lnTo>
                    <a:pt x="38" y="96"/>
                  </a:lnTo>
                  <a:lnTo>
                    <a:pt x="41" y="101"/>
                  </a:lnTo>
                  <a:lnTo>
                    <a:pt x="41" y="102"/>
                  </a:lnTo>
                  <a:lnTo>
                    <a:pt x="40" y="102"/>
                  </a:lnTo>
                  <a:lnTo>
                    <a:pt x="40" y="102"/>
                  </a:lnTo>
                  <a:lnTo>
                    <a:pt x="38" y="102"/>
                  </a:lnTo>
                  <a:lnTo>
                    <a:pt x="37" y="98"/>
                  </a:lnTo>
                  <a:lnTo>
                    <a:pt x="33" y="105"/>
                  </a:lnTo>
                  <a:lnTo>
                    <a:pt x="33" y="105"/>
                  </a:lnTo>
                  <a:lnTo>
                    <a:pt x="33" y="106"/>
                  </a:lnTo>
                  <a:lnTo>
                    <a:pt x="32" y="108"/>
                  </a:lnTo>
                  <a:lnTo>
                    <a:pt x="30" y="106"/>
                  </a:lnTo>
                  <a:lnTo>
                    <a:pt x="29" y="106"/>
                  </a:lnTo>
                  <a:lnTo>
                    <a:pt x="30" y="105"/>
                  </a:lnTo>
                  <a:lnTo>
                    <a:pt x="32" y="104"/>
                  </a:lnTo>
                  <a:lnTo>
                    <a:pt x="32" y="104"/>
                  </a:lnTo>
                  <a:lnTo>
                    <a:pt x="36" y="97"/>
                  </a:lnTo>
                  <a:lnTo>
                    <a:pt x="30" y="97"/>
                  </a:lnTo>
                  <a:lnTo>
                    <a:pt x="30" y="97"/>
                  </a:lnTo>
                  <a:lnTo>
                    <a:pt x="30" y="97"/>
                  </a:lnTo>
                  <a:lnTo>
                    <a:pt x="30" y="96"/>
                  </a:lnTo>
                  <a:lnTo>
                    <a:pt x="30" y="96"/>
                  </a:lnTo>
                  <a:lnTo>
                    <a:pt x="37" y="96"/>
                  </a:lnTo>
                  <a:lnTo>
                    <a:pt x="40" y="89"/>
                  </a:lnTo>
                  <a:lnTo>
                    <a:pt x="32" y="89"/>
                  </a:lnTo>
                  <a:lnTo>
                    <a:pt x="30" y="89"/>
                  </a:lnTo>
                  <a:lnTo>
                    <a:pt x="30" y="89"/>
                  </a:lnTo>
                  <a:lnTo>
                    <a:pt x="30" y="88"/>
                  </a:lnTo>
                  <a:lnTo>
                    <a:pt x="32" y="88"/>
                  </a:lnTo>
                  <a:lnTo>
                    <a:pt x="41" y="88"/>
                  </a:lnTo>
                  <a:lnTo>
                    <a:pt x="45" y="80"/>
                  </a:lnTo>
                  <a:lnTo>
                    <a:pt x="25" y="77"/>
                  </a:lnTo>
                  <a:lnTo>
                    <a:pt x="25" y="77"/>
                  </a:lnTo>
                  <a:lnTo>
                    <a:pt x="24" y="77"/>
                  </a:lnTo>
                  <a:lnTo>
                    <a:pt x="22" y="77"/>
                  </a:lnTo>
                  <a:lnTo>
                    <a:pt x="22" y="76"/>
                  </a:lnTo>
                  <a:lnTo>
                    <a:pt x="22" y="75"/>
                  </a:lnTo>
                  <a:lnTo>
                    <a:pt x="24" y="75"/>
                  </a:lnTo>
                  <a:lnTo>
                    <a:pt x="24" y="75"/>
                  </a:lnTo>
                  <a:lnTo>
                    <a:pt x="33" y="55"/>
                  </a:lnTo>
                  <a:lnTo>
                    <a:pt x="25" y="55"/>
                  </a:lnTo>
                  <a:lnTo>
                    <a:pt x="20" y="63"/>
                  </a:lnTo>
                  <a:lnTo>
                    <a:pt x="20" y="64"/>
                  </a:lnTo>
                  <a:lnTo>
                    <a:pt x="18" y="64"/>
                  </a:lnTo>
                  <a:lnTo>
                    <a:pt x="18" y="63"/>
                  </a:lnTo>
                  <a:lnTo>
                    <a:pt x="18" y="63"/>
                  </a:lnTo>
                  <a:lnTo>
                    <a:pt x="24" y="55"/>
                  </a:lnTo>
                  <a:lnTo>
                    <a:pt x="17" y="55"/>
                  </a:lnTo>
                  <a:lnTo>
                    <a:pt x="13" y="60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9"/>
                  </a:lnTo>
                  <a:lnTo>
                    <a:pt x="12" y="59"/>
                  </a:lnTo>
                  <a:lnTo>
                    <a:pt x="14" y="55"/>
                  </a:lnTo>
                  <a:lnTo>
                    <a:pt x="4" y="55"/>
                  </a:lnTo>
                  <a:lnTo>
                    <a:pt x="2" y="55"/>
                  </a:lnTo>
                  <a:lnTo>
                    <a:pt x="2" y="56"/>
                  </a:lnTo>
                  <a:lnTo>
                    <a:pt x="1" y="55"/>
                  </a:lnTo>
                  <a:lnTo>
                    <a:pt x="0" y="53"/>
                  </a:lnTo>
                  <a:lnTo>
                    <a:pt x="1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14" y="52"/>
                  </a:lnTo>
                  <a:lnTo>
                    <a:pt x="12" y="49"/>
                  </a:lnTo>
                  <a:lnTo>
                    <a:pt x="12" y="48"/>
                  </a:lnTo>
                  <a:lnTo>
                    <a:pt x="12" y="48"/>
                  </a:lnTo>
                  <a:lnTo>
                    <a:pt x="12" y="48"/>
                  </a:lnTo>
                  <a:lnTo>
                    <a:pt x="13" y="48"/>
                  </a:lnTo>
                  <a:lnTo>
                    <a:pt x="17" y="52"/>
                  </a:lnTo>
                  <a:lnTo>
                    <a:pt x="24" y="52"/>
                  </a:lnTo>
                  <a:lnTo>
                    <a:pt x="18" y="47"/>
                  </a:lnTo>
                  <a:lnTo>
                    <a:pt x="18" y="45"/>
                  </a:lnTo>
                  <a:lnTo>
                    <a:pt x="18" y="45"/>
                  </a:lnTo>
                  <a:lnTo>
                    <a:pt x="20" y="44"/>
                  </a:lnTo>
                  <a:lnTo>
                    <a:pt x="20" y="45"/>
                  </a:lnTo>
                  <a:lnTo>
                    <a:pt x="25" y="52"/>
                  </a:lnTo>
                  <a:lnTo>
                    <a:pt x="32" y="52"/>
                  </a:lnTo>
                  <a:lnTo>
                    <a:pt x="25" y="32"/>
                  </a:lnTo>
                  <a:lnTo>
                    <a:pt x="24" y="31"/>
                  </a:lnTo>
                  <a:lnTo>
                    <a:pt x="24" y="29"/>
                  </a:lnTo>
                  <a:lnTo>
                    <a:pt x="24" y="28"/>
                  </a:lnTo>
                  <a:lnTo>
                    <a:pt x="25" y="28"/>
                  </a:lnTo>
                  <a:lnTo>
                    <a:pt x="26" y="28"/>
                  </a:lnTo>
                  <a:lnTo>
                    <a:pt x="26" y="29"/>
                  </a:lnTo>
                  <a:lnTo>
                    <a:pt x="48" y="25"/>
                  </a:lnTo>
                  <a:lnTo>
                    <a:pt x="45" y="20"/>
                  </a:lnTo>
                  <a:lnTo>
                    <a:pt x="34" y="19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44" y="17"/>
                  </a:lnTo>
                  <a:lnTo>
                    <a:pt x="41" y="11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34" y="8"/>
                  </a:lnTo>
                  <a:lnTo>
                    <a:pt x="40" y="9"/>
                  </a:lnTo>
                  <a:lnTo>
                    <a:pt x="37" y="4"/>
                  </a:lnTo>
                  <a:lnTo>
                    <a:pt x="36" y="3"/>
                  </a:lnTo>
                  <a:lnTo>
                    <a:pt x="36" y="1"/>
                  </a:lnTo>
                  <a:lnTo>
                    <a:pt x="36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3" name="Freeform 7506"/>
            <p:cNvSpPr>
              <a:spLocks noEditPoints="1"/>
            </p:cNvSpPr>
            <p:nvPr/>
          </p:nvSpPr>
          <p:spPr bwMode="auto">
            <a:xfrm>
              <a:off x="336354" y="638369"/>
              <a:ext cx="961406" cy="986483"/>
            </a:xfrm>
            <a:custGeom>
              <a:avLst/>
              <a:gdLst>
                <a:gd name="T0" fmla="*/ 61 w 115"/>
                <a:gd name="T1" fmla="*/ 99 h 118"/>
                <a:gd name="T2" fmla="*/ 56 w 115"/>
                <a:gd name="T3" fmla="*/ 106 h 118"/>
                <a:gd name="T4" fmla="*/ 52 w 115"/>
                <a:gd name="T5" fmla="*/ 97 h 118"/>
                <a:gd name="T6" fmla="*/ 40 w 115"/>
                <a:gd name="T7" fmla="*/ 90 h 118"/>
                <a:gd name="T8" fmla="*/ 71 w 115"/>
                <a:gd name="T9" fmla="*/ 86 h 118"/>
                <a:gd name="T10" fmla="*/ 41 w 115"/>
                <a:gd name="T11" fmla="*/ 85 h 118"/>
                <a:gd name="T12" fmla="*/ 40 w 115"/>
                <a:gd name="T13" fmla="*/ 84 h 118"/>
                <a:gd name="T14" fmla="*/ 92 w 115"/>
                <a:gd name="T15" fmla="*/ 61 h 118"/>
                <a:gd name="T16" fmla="*/ 92 w 115"/>
                <a:gd name="T17" fmla="*/ 73 h 118"/>
                <a:gd name="T18" fmla="*/ 99 w 115"/>
                <a:gd name="T19" fmla="*/ 81 h 118"/>
                <a:gd name="T20" fmla="*/ 91 w 115"/>
                <a:gd name="T21" fmla="*/ 82 h 118"/>
                <a:gd name="T22" fmla="*/ 77 w 115"/>
                <a:gd name="T23" fmla="*/ 72 h 118"/>
                <a:gd name="T24" fmla="*/ 20 w 115"/>
                <a:gd name="T25" fmla="*/ 60 h 118"/>
                <a:gd name="T26" fmla="*/ 30 w 115"/>
                <a:gd name="T27" fmla="*/ 76 h 118"/>
                <a:gd name="T28" fmla="*/ 23 w 115"/>
                <a:gd name="T29" fmla="*/ 84 h 118"/>
                <a:gd name="T30" fmla="*/ 15 w 115"/>
                <a:gd name="T31" fmla="*/ 82 h 118"/>
                <a:gd name="T32" fmla="*/ 20 w 115"/>
                <a:gd name="T33" fmla="*/ 73 h 118"/>
                <a:gd name="T34" fmla="*/ 22 w 115"/>
                <a:gd name="T35" fmla="*/ 60 h 118"/>
                <a:gd name="T36" fmla="*/ 57 w 115"/>
                <a:gd name="T37" fmla="*/ 70 h 118"/>
                <a:gd name="T38" fmla="*/ 61 w 115"/>
                <a:gd name="T39" fmla="*/ 66 h 118"/>
                <a:gd name="T40" fmla="*/ 68 w 115"/>
                <a:gd name="T41" fmla="*/ 64 h 118"/>
                <a:gd name="T42" fmla="*/ 55 w 115"/>
                <a:gd name="T43" fmla="*/ 60 h 118"/>
                <a:gd name="T44" fmla="*/ 53 w 115"/>
                <a:gd name="T45" fmla="*/ 64 h 118"/>
                <a:gd name="T46" fmla="*/ 68 w 115"/>
                <a:gd name="T47" fmla="*/ 61 h 118"/>
                <a:gd name="T48" fmla="*/ 44 w 115"/>
                <a:gd name="T49" fmla="*/ 60 h 118"/>
                <a:gd name="T50" fmla="*/ 48 w 115"/>
                <a:gd name="T51" fmla="*/ 58 h 118"/>
                <a:gd name="T52" fmla="*/ 53 w 115"/>
                <a:gd name="T53" fmla="*/ 54 h 118"/>
                <a:gd name="T54" fmla="*/ 61 w 115"/>
                <a:gd name="T55" fmla="*/ 56 h 118"/>
                <a:gd name="T56" fmla="*/ 55 w 115"/>
                <a:gd name="T57" fmla="*/ 52 h 118"/>
                <a:gd name="T58" fmla="*/ 56 w 115"/>
                <a:gd name="T59" fmla="*/ 48 h 118"/>
                <a:gd name="T60" fmla="*/ 75 w 115"/>
                <a:gd name="T61" fmla="*/ 50 h 118"/>
                <a:gd name="T62" fmla="*/ 47 w 115"/>
                <a:gd name="T63" fmla="*/ 52 h 118"/>
                <a:gd name="T64" fmla="*/ 59 w 115"/>
                <a:gd name="T65" fmla="*/ 46 h 118"/>
                <a:gd name="T66" fmla="*/ 79 w 115"/>
                <a:gd name="T67" fmla="*/ 30 h 118"/>
                <a:gd name="T68" fmla="*/ 87 w 115"/>
                <a:gd name="T69" fmla="*/ 37 h 118"/>
                <a:gd name="T70" fmla="*/ 93 w 115"/>
                <a:gd name="T71" fmla="*/ 40 h 118"/>
                <a:gd name="T72" fmla="*/ 96 w 115"/>
                <a:gd name="T73" fmla="*/ 45 h 118"/>
                <a:gd name="T74" fmla="*/ 79 w 115"/>
                <a:gd name="T75" fmla="*/ 50 h 118"/>
                <a:gd name="T76" fmla="*/ 38 w 115"/>
                <a:gd name="T77" fmla="*/ 26 h 118"/>
                <a:gd name="T78" fmla="*/ 23 w 115"/>
                <a:gd name="T79" fmla="*/ 46 h 118"/>
                <a:gd name="T80" fmla="*/ 18 w 115"/>
                <a:gd name="T81" fmla="*/ 41 h 118"/>
                <a:gd name="T82" fmla="*/ 22 w 115"/>
                <a:gd name="T83" fmla="*/ 34 h 118"/>
                <a:gd name="T84" fmla="*/ 30 w 115"/>
                <a:gd name="T85" fmla="*/ 36 h 118"/>
                <a:gd name="T86" fmla="*/ 57 w 115"/>
                <a:gd name="T87" fmla="*/ 4 h 118"/>
                <a:gd name="T88" fmla="*/ 51 w 115"/>
                <a:gd name="T89" fmla="*/ 22 h 118"/>
                <a:gd name="T90" fmla="*/ 57 w 115"/>
                <a:gd name="T91" fmla="*/ 18 h 118"/>
                <a:gd name="T92" fmla="*/ 63 w 115"/>
                <a:gd name="T93" fmla="*/ 17 h 118"/>
                <a:gd name="T94" fmla="*/ 59 w 115"/>
                <a:gd name="T95" fmla="*/ 28 h 118"/>
                <a:gd name="T96" fmla="*/ 57 w 115"/>
                <a:gd name="T97" fmla="*/ 0 h 118"/>
                <a:gd name="T98" fmla="*/ 85 w 115"/>
                <a:gd name="T99" fmla="*/ 11 h 118"/>
                <a:gd name="T100" fmla="*/ 108 w 115"/>
                <a:gd name="T101" fmla="*/ 30 h 118"/>
                <a:gd name="T102" fmla="*/ 109 w 115"/>
                <a:gd name="T103" fmla="*/ 54 h 118"/>
                <a:gd name="T104" fmla="*/ 99 w 115"/>
                <a:gd name="T105" fmla="*/ 60 h 118"/>
                <a:gd name="T106" fmla="*/ 84 w 115"/>
                <a:gd name="T107" fmla="*/ 97 h 118"/>
                <a:gd name="T108" fmla="*/ 80 w 115"/>
                <a:gd name="T109" fmla="*/ 101 h 118"/>
                <a:gd name="T110" fmla="*/ 36 w 115"/>
                <a:gd name="T111" fmla="*/ 93 h 118"/>
                <a:gd name="T112" fmla="*/ 24 w 115"/>
                <a:gd name="T113" fmla="*/ 99 h 118"/>
                <a:gd name="T114" fmla="*/ 4 w 115"/>
                <a:gd name="T115" fmla="*/ 85 h 118"/>
                <a:gd name="T116" fmla="*/ 0 w 115"/>
                <a:gd name="T117" fmla="*/ 60 h 118"/>
                <a:gd name="T118" fmla="*/ 6 w 115"/>
                <a:gd name="T119" fmla="*/ 29 h 118"/>
                <a:gd name="T120" fmla="*/ 27 w 115"/>
                <a:gd name="T121" fmla="*/ 16 h 118"/>
                <a:gd name="T122" fmla="*/ 55 w 115"/>
                <a:gd name="T123" fmla="*/ 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5" h="118">
                  <a:moveTo>
                    <a:pt x="59" y="82"/>
                  </a:moveTo>
                  <a:lnTo>
                    <a:pt x="59" y="90"/>
                  </a:lnTo>
                  <a:lnTo>
                    <a:pt x="64" y="94"/>
                  </a:lnTo>
                  <a:lnTo>
                    <a:pt x="64" y="96"/>
                  </a:lnTo>
                  <a:lnTo>
                    <a:pt x="64" y="96"/>
                  </a:lnTo>
                  <a:lnTo>
                    <a:pt x="63" y="97"/>
                  </a:lnTo>
                  <a:lnTo>
                    <a:pt x="63" y="96"/>
                  </a:lnTo>
                  <a:lnTo>
                    <a:pt x="59" y="93"/>
                  </a:lnTo>
                  <a:lnTo>
                    <a:pt x="59" y="97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1" y="101"/>
                  </a:lnTo>
                  <a:lnTo>
                    <a:pt x="61" y="101"/>
                  </a:lnTo>
                  <a:lnTo>
                    <a:pt x="60" y="101"/>
                  </a:lnTo>
                  <a:lnTo>
                    <a:pt x="59" y="99"/>
                  </a:lnTo>
                  <a:lnTo>
                    <a:pt x="59" y="106"/>
                  </a:lnTo>
                  <a:lnTo>
                    <a:pt x="57" y="106"/>
                  </a:lnTo>
                  <a:lnTo>
                    <a:pt x="57" y="106"/>
                  </a:lnTo>
                  <a:lnTo>
                    <a:pt x="57" y="106"/>
                  </a:lnTo>
                  <a:lnTo>
                    <a:pt x="56" y="106"/>
                  </a:lnTo>
                  <a:lnTo>
                    <a:pt x="56" y="106"/>
                  </a:lnTo>
                  <a:lnTo>
                    <a:pt x="56" y="99"/>
                  </a:lnTo>
                  <a:lnTo>
                    <a:pt x="53" y="101"/>
                  </a:lnTo>
                  <a:lnTo>
                    <a:pt x="53" y="101"/>
                  </a:lnTo>
                  <a:lnTo>
                    <a:pt x="52" y="101"/>
                  </a:lnTo>
                  <a:lnTo>
                    <a:pt x="52" y="99"/>
                  </a:lnTo>
                  <a:lnTo>
                    <a:pt x="52" y="99"/>
                  </a:lnTo>
                  <a:lnTo>
                    <a:pt x="56" y="97"/>
                  </a:lnTo>
                  <a:lnTo>
                    <a:pt x="56" y="93"/>
                  </a:lnTo>
                  <a:lnTo>
                    <a:pt x="52" y="97"/>
                  </a:lnTo>
                  <a:lnTo>
                    <a:pt x="51" y="97"/>
                  </a:lnTo>
                  <a:lnTo>
                    <a:pt x="49" y="96"/>
                  </a:lnTo>
                  <a:lnTo>
                    <a:pt x="49" y="96"/>
                  </a:lnTo>
                  <a:lnTo>
                    <a:pt x="51" y="94"/>
                  </a:lnTo>
                  <a:lnTo>
                    <a:pt x="56" y="90"/>
                  </a:lnTo>
                  <a:lnTo>
                    <a:pt x="56" y="82"/>
                  </a:lnTo>
                  <a:lnTo>
                    <a:pt x="43" y="88"/>
                  </a:lnTo>
                  <a:lnTo>
                    <a:pt x="41" y="89"/>
                  </a:lnTo>
                  <a:lnTo>
                    <a:pt x="41" y="89"/>
                  </a:lnTo>
                  <a:lnTo>
                    <a:pt x="40" y="90"/>
                  </a:lnTo>
                  <a:lnTo>
                    <a:pt x="39" y="90"/>
                  </a:lnTo>
                  <a:lnTo>
                    <a:pt x="38" y="92"/>
                  </a:lnTo>
                  <a:lnTo>
                    <a:pt x="56" y="114"/>
                  </a:lnTo>
                  <a:lnTo>
                    <a:pt x="57" y="114"/>
                  </a:lnTo>
                  <a:lnTo>
                    <a:pt x="57" y="114"/>
                  </a:lnTo>
                  <a:lnTo>
                    <a:pt x="77" y="92"/>
                  </a:lnTo>
                  <a:lnTo>
                    <a:pt x="76" y="89"/>
                  </a:lnTo>
                  <a:lnTo>
                    <a:pt x="73" y="89"/>
                  </a:lnTo>
                  <a:lnTo>
                    <a:pt x="72" y="88"/>
                  </a:lnTo>
                  <a:lnTo>
                    <a:pt x="71" y="86"/>
                  </a:lnTo>
                  <a:lnTo>
                    <a:pt x="59" y="82"/>
                  </a:lnTo>
                  <a:close/>
                  <a:moveTo>
                    <a:pt x="64" y="69"/>
                  </a:moveTo>
                  <a:lnTo>
                    <a:pt x="61" y="70"/>
                  </a:lnTo>
                  <a:lnTo>
                    <a:pt x="57" y="72"/>
                  </a:lnTo>
                  <a:lnTo>
                    <a:pt x="53" y="72"/>
                  </a:lnTo>
                  <a:lnTo>
                    <a:pt x="51" y="70"/>
                  </a:lnTo>
                  <a:lnTo>
                    <a:pt x="51" y="70"/>
                  </a:lnTo>
                  <a:lnTo>
                    <a:pt x="41" y="84"/>
                  </a:lnTo>
                  <a:lnTo>
                    <a:pt x="41" y="85"/>
                  </a:lnTo>
                  <a:lnTo>
                    <a:pt x="41" y="85"/>
                  </a:lnTo>
                  <a:lnTo>
                    <a:pt x="57" y="80"/>
                  </a:lnTo>
                  <a:lnTo>
                    <a:pt x="72" y="84"/>
                  </a:lnTo>
                  <a:lnTo>
                    <a:pt x="72" y="84"/>
                  </a:lnTo>
                  <a:lnTo>
                    <a:pt x="64" y="69"/>
                  </a:lnTo>
                  <a:lnTo>
                    <a:pt x="64" y="69"/>
                  </a:lnTo>
                  <a:close/>
                  <a:moveTo>
                    <a:pt x="28" y="60"/>
                  </a:moveTo>
                  <a:lnTo>
                    <a:pt x="28" y="61"/>
                  </a:lnTo>
                  <a:lnTo>
                    <a:pt x="39" y="69"/>
                  </a:lnTo>
                  <a:lnTo>
                    <a:pt x="39" y="84"/>
                  </a:lnTo>
                  <a:lnTo>
                    <a:pt x="40" y="84"/>
                  </a:lnTo>
                  <a:lnTo>
                    <a:pt x="48" y="69"/>
                  </a:lnTo>
                  <a:lnTo>
                    <a:pt x="48" y="69"/>
                  </a:lnTo>
                  <a:lnTo>
                    <a:pt x="47" y="66"/>
                  </a:lnTo>
                  <a:lnTo>
                    <a:pt x="44" y="64"/>
                  </a:lnTo>
                  <a:lnTo>
                    <a:pt x="44" y="61"/>
                  </a:lnTo>
                  <a:lnTo>
                    <a:pt x="44" y="61"/>
                  </a:lnTo>
                  <a:lnTo>
                    <a:pt x="44" y="61"/>
                  </a:lnTo>
                  <a:lnTo>
                    <a:pt x="28" y="60"/>
                  </a:lnTo>
                  <a:close/>
                  <a:moveTo>
                    <a:pt x="92" y="60"/>
                  </a:moveTo>
                  <a:lnTo>
                    <a:pt x="92" y="61"/>
                  </a:lnTo>
                  <a:lnTo>
                    <a:pt x="91" y="62"/>
                  </a:lnTo>
                  <a:lnTo>
                    <a:pt x="89" y="62"/>
                  </a:lnTo>
                  <a:lnTo>
                    <a:pt x="87" y="62"/>
                  </a:lnTo>
                  <a:lnTo>
                    <a:pt x="77" y="69"/>
                  </a:lnTo>
                  <a:lnTo>
                    <a:pt x="85" y="73"/>
                  </a:lnTo>
                  <a:lnTo>
                    <a:pt x="91" y="70"/>
                  </a:lnTo>
                  <a:lnTo>
                    <a:pt x="92" y="70"/>
                  </a:lnTo>
                  <a:lnTo>
                    <a:pt x="92" y="72"/>
                  </a:lnTo>
                  <a:lnTo>
                    <a:pt x="92" y="72"/>
                  </a:lnTo>
                  <a:lnTo>
                    <a:pt x="92" y="73"/>
                  </a:lnTo>
                  <a:lnTo>
                    <a:pt x="87" y="74"/>
                  </a:lnTo>
                  <a:lnTo>
                    <a:pt x="91" y="77"/>
                  </a:lnTo>
                  <a:lnTo>
                    <a:pt x="95" y="74"/>
                  </a:lnTo>
                  <a:lnTo>
                    <a:pt x="95" y="74"/>
                  </a:lnTo>
                  <a:lnTo>
                    <a:pt x="96" y="76"/>
                  </a:lnTo>
                  <a:lnTo>
                    <a:pt x="96" y="76"/>
                  </a:lnTo>
                  <a:lnTo>
                    <a:pt x="95" y="77"/>
                  </a:lnTo>
                  <a:lnTo>
                    <a:pt x="93" y="78"/>
                  </a:lnTo>
                  <a:lnTo>
                    <a:pt x="99" y="81"/>
                  </a:lnTo>
                  <a:lnTo>
                    <a:pt x="99" y="81"/>
                  </a:lnTo>
                  <a:lnTo>
                    <a:pt x="99" y="82"/>
                  </a:lnTo>
                  <a:lnTo>
                    <a:pt x="97" y="82"/>
                  </a:lnTo>
                  <a:lnTo>
                    <a:pt x="97" y="82"/>
                  </a:lnTo>
                  <a:lnTo>
                    <a:pt x="92" y="80"/>
                  </a:lnTo>
                  <a:lnTo>
                    <a:pt x="92" y="82"/>
                  </a:lnTo>
                  <a:lnTo>
                    <a:pt x="92" y="84"/>
                  </a:lnTo>
                  <a:lnTo>
                    <a:pt x="91" y="84"/>
                  </a:lnTo>
                  <a:lnTo>
                    <a:pt x="91" y="84"/>
                  </a:lnTo>
                  <a:lnTo>
                    <a:pt x="91" y="84"/>
                  </a:lnTo>
                  <a:lnTo>
                    <a:pt x="91" y="82"/>
                  </a:lnTo>
                  <a:lnTo>
                    <a:pt x="89" y="78"/>
                  </a:lnTo>
                  <a:lnTo>
                    <a:pt x="87" y="77"/>
                  </a:lnTo>
                  <a:lnTo>
                    <a:pt x="87" y="82"/>
                  </a:lnTo>
                  <a:lnTo>
                    <a:pt x="87" y="84"/>
                  </a:lnTo>
                  <a:lnTo>
                    <a:pt x="85" y="84"/>
                  </a:lnTo>
                  <a:lnTo>
                    <a:pt x="85" y="84"/>
                  </a:lnTo>
                  <a:lnTo>
                    <a:pt x="85" y="84"/>
                  </a:lnTo>
                  <a:lnTo>
                    <a:pt x="84" y="82"/>
                  </a:lnTo>
                  <a:lnTo>
                    <a:pt x="84" y="76"/>
                  </a:lnTo>
                  <a:lnTo>
                    <a:pt x="77" y="72"/>
                  </a:lnTo>
                  <a:lnTo>
                    <a:pt x="76" y="82"/>
                  </a:lnTo>
                  <a:lnTo>
                    <a:pt x="77" y="84"/>
                  </a:lnTo>
                  <a:lnTo>
                    <a:pt x="79" y="85"/>
                  </a:lnTo>
                  <a:lnTo>
                    <a:pt x="77" y="88"/>
                  </a:lnTo>
                  <a:lnTo>
                    <a:pt x="79" y="90"/>
                  </a:lnTo>
                  <a:lnTo>
                    <a:pt x="108" y="85"/>
                  </a:lnTo>
                  <a:lnTo>
                    <a:pt x="108" y="84"/>
                  </a:lnTo>
                  <a:lnTo>
                    <a:pt x="96" y="60"/>
                  </a:lnTo>
                  <a:lnTo>
                    <a:pt x="92" y="60"/>
                  </a:lnTo>
                  <a:close/>
                  <a:moveTo>
                    <a:pt x="20" y="60"/>
                  </a:moveTo>
                  <a:lnTo>
                    <a:pt x="8" y="85"/>
                  </a:lnTo>
                  <a:lnTo>
                    <a:pt x="8" y="85"/>
                  </a:lnTo>
                  <a:lnTo>
                    <a:pt x="36" y="90"/>
                  </a:lnTo>
                  <a:lnTo>
                    <a:pt x="36" y="89"/>
                  </a:lnTo>
                  <a:lnTo>
                    <a:pt x="36" y="89"/>
                  </a:lnTo>
                  <a:lnTo>
                    <a:pt x="36" y="86"/>
                  </a:lnTo>
                  <a:lnTo>
                    <a:pt x="36" y="85"/>
                  </a:lnTo>
                  <a:lnTo>
                    <a:pt x="38" y="84"/>
                  </a:lnTo>
                  <a:lnTo>
                    <a:pt x="36" y="72"/>
                  </a:lnTo>
                  <a:lnTo>
                    <a:pt x="30" y="76"/>
                  </a:lnTo>
                  <a:lnTo>
                    <a:pt x="30" y="82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7" y="82"/>
                  </a:lnTo>
                  <a:lnTo>
                    <a:pt x="27" y="82"/>
                  </a:lnTo>
                  <a:lnTo>
                    <a:pt x="27" y="77"/>
                  </a:lnTo>
                  <a:lnTo>
                    <a:pt x="24" y="80"/>
                  </a:lnTo>
                  <a:lnTo>
                    <a:pt x="24" y="84"/>
                  </a:lnTo>
                  <a:lnTo>
                    <a:pt x="23" y="84"/>
                  </a:lnTo>
                  <a:lnTo>
                    <a:pt x="23" y="85"/>
                  </a:lnTo>
                  <a:lnTo>
                    <a:pt x="23" y="85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22" y="81"/>
                  </a:lnTo>
                  <a:lnTo>
                    <a:pt x="16" y="84"/>
                  </a:lnTo>
                  <a:lnTo>
                    <a:pt x="16" y="85"/>
                  </a:lnTo>
                  <a:lnTo>
                    <a:pt x="15" y="84"/>
                  </a:lnTo>
                  <a:lnTo>
                    <a:pt x="15" y="84"/>
                  </a:lnTo>
                  <a:lnTo>
                    <a:pt x="15" y="82"/>
                  </a:lnTo>
                  <a:lnTo>
                    <a:pt x="20" y="78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9" y="76"/>
                  </a:lnTo>
                  <a:lnTo>
                    <a:pt x="23" y="77"/>
                  </a:lnTo>
                  <a:lnTo>
                    <a:pt x="26" y="76"/>
                  </a:lnTo>
                  <a:lnTo>
                    <a:pt x="20" y="73"/>
                  </a:lnTo>
                  <a:lnTo>
                    <a:pt x="20" y="73"/>
                  </a:lnTo>
                  <a:lnTo>
                    <a:pt x="20" y="72"/>
                  </a:lnTo>
                  <a:lnTo>
                    <a:pt x="20" y="72"/>
                  </a:lnTo>
                  <a:lnTo>
                    <a:pt x="22" y="70"/>
                  </a:lnTo>
                  <a:lnTo>
                    <a:pt x="28" y="73"/>
                  </a:lnTo>
                  <a:lnTo>
                    <a:pt x="35" y="69"/>
                  </a:lnTo>
                  <a:lnTo>
                    <a:pt x="27" y="62"/>
                  </a:lnTo>
                  <a:lnTo>
                    <a:pt x="26" y="62"/>
                  </a:lnTo>
                  <a:lnTo>
                    <a:pt x="24" y="62"/>
                  </a:lnTo>
                  <a:lnTo>
                    <a:pt x="23" y="61"/>
                  </a:lnTo>
                  <a:lnTo>
                    <a:pt x="22" y="60"/>
                  </a:lnTo>
                  <a:lnTo>
                    <a:pt x="20" y="60"/>
                  </a:lnTo>
                  <a:close/>
                  <a:moveTo>
                    <a:pt x="56" y="60"/>
                  </a:moveTo>
                  <a:lnTo>
                    <a:pt x="56" y="61"/>
                  </a:lnTo>
                  <a:lnTo>
                    <a:pt x="56" y="62"/>
                  </a:lnTo>
                  <a:lnTo>
                    <a:pt x="55" y="64"/>
                  </a:lnTo>
                  <a:lnTo>
                    <a:pt x="55" y="66"/>
                  </a:lnTo>
                  <a:lnTo>
                    <a:pt x="55" y="69"/>
                  </a:lnTo>
                  <a:lnTo>
                    <a:pt x="55" y="70"/>
                  </a:lnTo>
                  <a:lnTo>
                    <a:pt x="56" y="70"/>
                  </a:lnTo>
                  <a:lnTo>
                    <a:pt x="57" y="70"/>
                  </a:lnTo>
                  <a:lnTo>
                    <a:pt x="57" y="70"/>
                  </a:lnTo>
                  <a:lnTo>
                    <a:pt x="57" y="69"/>
                  </a:lnTo>
                  <a:lnTo>
                    <a:pt x="57" y="68"/>
                  </a:lnTo>
                  <a:lnTo>
                    <a:pt x="57" y="64"/>
                  </a:lnTo>
                  <a:lnTo>
                    <a:pt x="56" y="60"/>
                  </a:lnTo>
                  <a:close/>
                  <a:moveTo>
                    <a:pt x="57" y="60"/>
                  </a:moveTo>
                  <a:lnTo>
                    <a:pt x="57" y="61"/>
                  </a:lnTo>
                  <a:lnTo>
                    <a:pt x="59" y="62"/>
                  </a:lnTo>
                  <a:lnTo>
                    <a:pt x="60" y="65"/>
                  </a:lnTo>
                  <a:lnTo>
                    <a:pt x="61" y="66"/>
                  </a:lnTo>
                  <a:lnTo>
                    <a:pt x="63" y="68"/>
                  </a:lnTo>
                  <a:lnTo>
                    <a:pt x="65" y="68"/>
                  </a:lnTo>
                  <a:lnTo>
                    <a:pt x="65" y="68"/>
                  </a:lnTo>
                  <a:lnTo>
                    <a:pt x="65" y="66"/>
                  </a:lnTo>
                  <a:lnTo>
                    <a:pt x="64" y="65"/>
                  </a:lnTo>
                  <a:lnTo>
                    <a:pt x="63" y="64"/>
                  </a:lnTo>
                  <a:lnTo>
                    <a:pt x="61" y="62"/>
                  </a:lnTo>
                  <a:lnTo>
                    <a:pt x="57" y="60"/>
                  </a:lnTo>
                  <a:close/>
                  <a:moveTo>
                    <a:pt x="69" y="60"/>
                  </a:moveTo>
                  <a:lnTo>
                    <a:pt x="68" y="64"/>
                  </a:lnTo>
                  <a:lnTo>
                    <a:pt x="65" y="68"/>
                  </a:lnTo>
                  <a:lnTo>
                    <a:pt x="67" y="68"/>
                  </a:lnTo>
                  <a:lnTo>
                    <a:pt x="75" y="82"/>
                  </a:lnTo>
                  <a:lnTo>
                    <a:pt x="75" y="69"/>
                  </a:lnTo>
                  <a:lnTo>
                    <a:pt x="85" y="61"/>
                  </a:lnTo>
                  <a:lnTo>
                    <a:pt x="85" y="60"/>
                  </a:lnTo>
                  <a:lnTo>
                    <a:pt x="71" y="60"/>
                  </a:lnTo>
                  <a:lnTo>
                    <a:pt x="69" y="60"/>
                  </a:lnTo>
                  <a:close/>
                  <a:moveTo>
                    <a:pt x="56" y="60"/>
                  </a:moveTo>
                  <a:lnTo>
                    <a:pt x="55" y="60"/>
                  </a:lnTo>
                  <a:lnTo>
                    <a:pt x="53" y="61"/>
                  </a:lnTo>
                  <a:lnTo>
                    <a:pt x="51" y="62"/>
                  </a:lnTo>
                  <a:lnTo>
                    <a:pt x="49" y="64"/>
                  </a:lnTo>
                  <a:lnTo>
                    <a:pt x="48" y="65"/>
                  </a:lnTo>
                  <a:lnTo>
                    <a:pt x="48" y="68"/>
                  </a:lnTo>
                  <a:lnTo>
                    <a:pt x="48" y="68"/>
                  </a:lnTo>
                  <a:lnTo>
                    <a:pt x="49" y="68"/>
                  </a:lnTo>
                  <a:lnTo>
                    <a:pt x="51" y="68"/>
                  </a:lnTo>
                  <a:lnTo>
                    <a:pt x="52" y="66"/>
                  </a:lnTo>
                  <a:lnTo>
                    <a:pt x="53" y="64"/>
                  </a:lnTo>
                  <a:lnTo>
                    <a:pt x="56" y="60"/>
                  </a:lnTo>
                  <a:close/>
                  <a:moveTo>
                    <a:pt x="65" y="58"/>
                  </a:moveTo>
                  <a:lnTo>
                    <a:pt x="61" y="58"/>
                  </a:lnTo>
                  <a:lnTo>
                    <a:pt x="57" y="60"/>
                  </a:lnTo>
                  <a:lnTo>
                    <a:pt x="59" y="60"/>
                  </a:lnTo>
                  <a:lnTo>
                    <a:pt x="60" y="60"/>
                  </a:lnTo>
                  <a:lnTo>
                    <a:pt x="61" y="61"/>
                  </a:lnTo>
                  <a:lnTo>
                    <a:pt x="64" y="61"/>
                  </a:lnTo>
                  <a:lnTo>
                    <a:pt x="65" y="61"/>
                  </a:lnTo>
                  <a:lnTo>
                    <a:pt x="68" y="61"/>
                  </a:lnTo>
                  <a:lnTo>
                    <a:pt x="68" y="60"/>
                  </a:lnTo>
                  <a:lnTo>
                    <a:pt x="68" y="58"/>
                  </a:lnTo>
                  <a:lnTo>
                    <a:pt x="68" y="58"/>
                  </a:lnTo>
                  <a:lnTo>
                    <a:pt x="67" y="58"/>
                  </a:lnTo>
                  <a:lnTo>
                    <a:pt x="65" y="58"/>
                  </a:lnTo>
                  <a:close/>
                  <a:moveTo>
                    <a:pt x="48" y="58"/>
                  </a:moveTo>
                  <a:lnTo>
                    <a:pt x="47" y="58"/>
                  </a:lnTo>
                  <a:lnTo>
                    <a:pt x="45" y="58"/>
                  </a:lnTo>
                  <a:lnTo>
                    <a:pt x="44" y="60"/>
                  </a:lnTo>
                  <a:lnTo>
                    <a:pt x="44" y="60"/>
                  </a:lnTo>
                  <a:lnTo>
                    <a:pt x="44" y="60"/>
                  </a:lnTo>
                  <a:lnTo>
                    <a:pt x="45" y="61"/>
                  </a:lnTo>
                  <a:lnTo>
                    <a:pt x="47" y="61"/>
                  </a:lnTo>
                  <a:lnTo>
                    <a:pt x="49" y="61"/>
                  </a:lnTo>
                  <a:lnTo>
                    <a:pt x="52" y="61"/>
                  </a:lnTo>
                  <a:lnTo>
                    <a:pt x="53" y="60"/>
                  </a:lnTo>
                  <a:lnTo>
                    <a:pt x="55" y="60"/>
                  </a:lnTo>
                  <a:lnTo>
                    <a:pt x="55" y="60"/>
                  </a:lnTo>
                  <a:lnTo>
                    <a:pt x="51" y="58"/>
                  </a:lnTo>
                  <a:lnTo>
                    <a:pt x="48" y="58"/>
                  </a:lnTo>
                  <a:close/>
                  <a:moveTo>
                    <a:pt x="48" y="50"/>
                  </a:moveTo>
                  <a:lnTo>
                    <a:pt x="48" y="50"/>
                  </a:lnTo>
                  <a:lnTo>
                    <a:pt x="48" y="52"/>
                  </a:lnTo>
                  <a:lnTo>
                    <a:pt x="48" y="53"/>
                  </a:lnTo>
                  <a:lnTo>
                    <a:pt x="48" y="54"/>
                  </a:lnTo>
                  <a:lnTo>
                    <a:pt x="51" y="56"/>
                  </a:lnTo>
                  <a:lnTo>
                    <a:pt x="53" y="57"/>
                  </a:lnTo>
                  <a:lnTo>
                    <a:pt x="55" y="58"/>
                  </a:lnTo>
                  <a:lnTo>
                    <a:pt x="56" y="58"/>
                  </a:lnTo>
                  <a:lnTo>
                    <a:pt x="53" y="54"/>
                  </a:lnTo>
                  <a:lnTo>
                    <a:pt x="51" y="53"/>
                  </a:lnTo>
                  <a:lnTo>
                    <a:pt x="49" y="52"/>
                  </a:lnTo>
                  <a:lnTo>
                    <a:pt x="48" y="50"/>
                  </a:lnTo>
                  <a:close/>
                  <a:moveTo>
                    <a:pt x="64" y="50"/>
                  </a:moveTo>
                  <a:lnTo>
                    <a:pt x="61" y="52"/>
                  </a:lnTo>
                  <a:lnTo>
                    <a:pt x="60" y="53"/>
                  </a:lnTo>
                  <a:lnTo>
                    <a:pt x="59" y="56"/>
                  </a:lnTo>
                  <a:lnTo>
                    <a:pt x="57" y="57"/>
                  </a:lnTo>
                  <a:lnTo>
                    <a:pt x="57" y="58"/>
                  </a:lnTo>
                  <a:lnTo>
                    <a:pt x="61" y="56"/>
                  </a:lnTo>
                  <a:lnTo>
                    <a:pt x="64" y="54"/>
                  </a:lnTo>
                  <a:lnTo>
                    <a:pt x="65" y="53"/>
                  </a:lnTo>
                  <a:lnTo>
                    <a:pt x="65" y="52"/>
                  </a:lnTo>
                  <a:lnTo>
                    <a:pt x="65" y="52"/>
                  </a:lnTo>
                  <a:lnTo>
                    <a:pt x="65" y="50"/>
                  </a:lnTo>
                  <a:lnTo>
                    <a:pt x="64" y="50"/>
                  </a:lnTo>
                  <a:close/>
                  <a:moveTo>
                    <a:pt x="56" y="48"/>
                  </a:moveTo>
                  <a:lnTo>
                    <a:pt x="55" y="48"/>
                  </a:lnTo>
                  <a:lnTo>
                    <a:pt x="55" y="49"/>
                  </a:lnTo>
                  <a:lnTo>
                    <a:pt x="55" y="52"/>
                  </a:lnTo>
                  <a:lnTo>
                    <a:pt x="55" y="54"/>
                  </a:lnTo>
                  <a:lnTo>
                    <a:pt x="56" y="56"/>
                  </a:lnTo>
                  <a:lnTo>
                    <a:pt x="56" y="57"/>
                  </a:lnTo>
                  <a:lnTo>
                    <a:pt x="56" y="58"/>
                  </a:lnTo>
                  <a:lnTo>
                    <a:pt x="57" y="53"/>
                  </a:lnTo>
                  <a:lnTo>
                    <a:pt x="57" y="50"/>
                  </a:lnTo>
                  <a:lnTo>
                    <a:pt x="57" y="49"/>
                  </a:lnTo>
                  <a:lnTo>
                    <a:pt x="57" y="48"/>
                  </a:lnTo>
                  <a:lnTo>
                    <a:pt x="57" y="48"/>
                  </a:lnTo>
                  <a:lnTo>
                    <a:pt x="56" y="48"/>
                  </a:lnTo>
                  <a:close/>
                  <a:moveTo>
                    <a:pt x="75" y="37"/>
                  </a:moveTo>
                  <a:lnTo>
                    <a:pt x="67" y="50"/>
                  </a:lnTo>
                  <a:lnTo>
                    <a:pt x="67" y="50"/>
                  </a:lnTo>
                  <a:lnTo>
                    <a:pt x="68" y="53"/>
                  </a:lnTo>
                  <a:lnTo>
                    <a:pt x="69" y="57"/>
                  </a:lnTo>
                  <a:lnTo>
                    <a:pt x="69" y="58"/>
                  </a:lnTo>
                  <a:lnTo>
                    <a:pt x="71" y="58"/>
                  </a:lnTo>
                  <a:lnTo>
                    <a:pt x="71" y="58"/>
                  </a:lnTo>
                  <a:lnTo>
                    <a:pt x="85" y="58"/>
                  </a:lnTo>
                  <a:lnTo>
                    <a:pt x="75" y="50"/>
                  </a:lnTo>
                  <a:lnTo>
                    <a:pt x="75" y="37"/>
                  </a:lnTo>
                  <a:close/>
                  <a:moveTo>
                    <a:pt x="41" y="36"/>
                  </a:moveTo>
                  <a:lnTo>
                    <a:pt x="41" y="36"/>
                  </a:lnTo>
                  <a:lnTo>
                    <a:pt x="39" y="49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44" y="58"/>
                  </a:lnTo>
                  <a:lnTo>
                    <a:pt x="44" y="58"/>
                  </a:lnTo>
                  <a:lnTo>
                    <a:pt x="44" y="54"/>
                  </a:lnTo>
                  <a:lnTo>
                    <a:pt x="47" y="52"/>
                  </a:lnTo>
                  <a:lnTo>
                    <a:pt x="48" y="49"/>
                  </a:lnTo>
                  <a:lnTo>
                    <a:pt x="48" y="48"/>
                  </a:lnTo>
                  <a:lnTo>
                    <a:pt x="41" y="36"/>
                  </a:lnTo>
                  <a:close/>
                  <a:moveTo>
                    <a:pt x="44" y="33"/>
                  </a:moveTo>
                  <a:lnTo>
                    <a:pt x="44" y="34"/>
                  </a:lnTo>
                  <a:lnTo>
                    <a:pt x="51" y="48"/>
                  </a:lnTo>
                  <a:lnTo>
                    <a:pt x="51" y="48"/>
                  </a:lnTo>
                  <a:lnTo>
                    <a:pt x="53" y="46"/>
                  </a:lnTo>
                  <a:lnTo>
                    <a:pt x="55" y="46"/>
                  </a:lnTo>
                  <a:lnTo>
                    <a:pt x="59" y="46"/>
                  </a:lnTo>
                  <a:lnTo>
                    <a:pt x="61" y="48"/>
                  </a:lnTo>
                  <a:lnTo>
                    <a:pt x="65" y="49"/>
                  </a:lnTo>
                  <a:lnTo>
                    <a:pt x="65" y="49"/>
                  </a:lnTo>
                  <a:lnTo>
                    <a:pt x="73" y="36"/>
                  </a:lnTo>
                  <a:lnTo>
                    <a:pt x="73" y="36"/>
                  </a:lnTo>
                  <a:lnTo>
                    <a:pt x="73" y="34"/>
                  </a:lnTo>
                  <a:lnTo>
                    <a:pt x="57" y="38"/>
                  </a:lnTo>
                  <a:lnTo>
                    <a:pt x="44" y="33"/>
                  </a:lnTo>
                  <a:close/>
                  <a:moveTo>
                    <a:pt x="80" y="28"/>
                  </a:moveTo>
                  <a:lnTo>
                    <a:pt x="79" y="30"/>
                  </a:lnTo>
                  <a:lnTo>
                    <a:pt x="79" y="32"/>
                  </a:lnTo>
                  <a:lnTo>
                    <a:pt x="79" y="33"/>
                  </a:lnTo>
                  <a:lnTo>
                    <a:pt x="79" y="34"/>
                  </a:lnTo>
                  <a:lnTo>
                    <a:pt x="77" y="36"/>
                  </a:lnTo>
                  <a:lnTo>
                    <a:pt x="77" y="36"/>
                  </a:lnTo>
                  <a:lnTo>
                    <a:pt x="77" y="49"/>
                  </a:lnTo>
                  <a:lnTo>
                    <a:pt x="84" y="45"/>
                  </a:lnTo>
                  <a:lnTo>
                    <a:pt x="85" y="38"/>
                  </a:lnTo>
                  <a:lnTo>
                    <a:pt x="87" y="37"/>
                  </a:lnTo>
                  <a:lnTo>
                    <a:pt x="87" y="37"/>
                  </a:lnTo>
                  <a:lnTo>
                    <a:pt x="88" y="37"/>
                  </a:lnTo>
                  <a:lnTo>
                    <a:pt x="88" y="38"/>
                  </a:lnTo>
                  <a:lnTo>
                    <a:pt x="87" y="44"/>
                  </a:lnTo>
                  <a:lnTo>
                    <a:pt x="91" y="41"/>
                  </a:lnTo>
                  <a:lnTo>
                    <a:pt x="91" y="37"/>
                  </a:lnTo>
                  <a:lnTo>
                    <a:pt x="92" y="37"/>
                  </a:lnTo>
                  <a:lnTo>
                    <a:pt x="92" y="37"/>
                  </a:lnTo>
                  <a:lnTo>
                    <a:pt x="93" y="37"/>
                  </a:lnTo>
                  <a:lnTo>
                    <a:pt x="93" y="38"/>
                  </a:lnTo>
                  <a:lnTo>
                    <a:pt x="93" y="40"/>
                  </a:lnTo>
                  <a:lnTo>
                    <a:pt x="99" y="37"/>
                  </a:lnTo>
                  <a:lnTo>
                    <a:pt x="99" y="37"/>
                  </a:lnTo>
                  <a:lnTo>
                    <a:pt x="100" y="38"/>
                  </a:lnTo>
                  <a:lnTo>
                    <a:pt x="100" y="38"/>
                  </a:lnTo>
                  <a:lnTo>
                    <a:pt x="100" y="40"/>
                  </a:lnTo>
                  <a:lnTo>
                    <a:pt x="95" y="42"/>
                  </a:lnTo>
                  <a:lnTo>
                    <a:pt x="96" y="44"/>
                  </a:lnTo>
                  <a:lnTo>
                    <a:pt x="97" y="44"/>
                  </a:lnTo>
                  <a:lnTo>
                    <a:pt x="97" y="45"/>
                  </a:lnTo>
                  <a:lnTo>
                    <a:pt x="96" y="45"/>
                  </a:lnTo>
                  <a:lnTo>
                    <a:pt x="96" y="45"/>
                  </a:lnTo>
                  <a:lnTo>
                    <a:pt x="92" y="44"/>
                  </a:lnTo>
                  <a:lnTo>
                    <a:pt x="88" y="45"/>
                  </a:lnTo>
                  <a:lnTo>
                    <a:pt x="93" y="48"/>
                  </a:lnTo>
                  <a:lnTo>
                    <a:pt x="93" y="49"/>
                  </a:lnTo>
                  <a:lnTo>
                    <a:pt x="93" y="49"/>
                  </a:lnTo>
                  <a:lnTo>
                    <a:pt x="93" y="50"/>
                  </a:lnTo>
                  <a:lnTo>
                    <a:pt x="92" y="50"/>
                  </a:lnTo>
                  <a:lnTo>
                    <a:pt x="85" y="46"/>
                  </a:lnTo>
                  <a:lnTo>
                    <a:pt x="79" y="50"/>
                  </a:lnTo>
                  <a:lnTo>
                    <a:pt x="87" y="57"/>
                  </a:lnTo>
                  <a:lnTo>
                    <a:pt x="89" y="56"/>
                  </a:lnTo>
                  <a:lnTo>
                    <a:pt x="91" y="56"/>
                  </a:lnTo>
                  <a:lnTo>
                    <a:pt x="92" y="57"/>
                  </a:lnTo>
                  <a:lnTo>
                    <a:pt x="92" y="58"/>
                  </a:lnTo>
                  <a:lnTo>
                    <a:pt x="96" y="58"/>
                  </a:lnTo>
                  <a:lnTo>
                    <a:pt x="107" y="34"/>
                  </a:lnTo>
                  <a:lnTo>
                    <a:pt x="107" y="34"/>
                  </a:lnTo>
                  <a:lnTo>
                    <a:pt x="80" y="28"/>
                  </a:lnTo>
                  <a:close/>
                  <a:moveTo>
                    <a:pt x="38" y="26"/>
                  </a:moveTo>
                  <a:lnTo>
                    <a:pt x="10" y="30"/>
                  </a:lnTo>
                  <a:lnTo>
                    <a:pt x="10" y="30"/>
                  </a:lnTo>
                  <a:lnTo>
                    <a:pt x="20" y="58"/>
                  </a:lnTo>
                  <a:lnTo>
                    <a:pt x="23" y="58"/>
                  </a:lnTo>
                  <a:lnTo>
                    <a:pt x="23" y="57"/>
                  </a:lnTo>
                  <a:lnTo>
                    <a:pt x="26" y="56"/>
                  </a:lnTo>
                  <a:lnTo>
                    <a:pt x="27" y="56"/>
                  </a:lnTo>
                  <a:lnTo>
                    <a:pt x="36" y="49"/>
                  </a:lnTo>
                  <a:lnTo>
                    <a:pt x="30" y="45"/>
                  </a:lnTo>
                  <a:lnTo>
                    <a:pt x="23" y="4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7" y="42"/>
                  </a:lnTo>
                  <a:lnTo>
                    <a:pt x="23" y="41"/>
                  </a:lnTo>
                  <a:lnTo>
                    <a:pt x="19" y="42"/>
                  </a:lnTo>
                  <a:lnTo>
                    <a:pt x="19" y="42"/>
                  </a:lnTo>
                  <a:lnTo>
                    <a:pt x="18" y="42"/>
                  </a:lnTo>
                  <a:lnTo>
                    <a:pt x="18" y="41"/>
                  </a:lnTo>
                  <a:lnTo>
                    <a:pt x="19" y="40"/>
                  </a:lnTo>
                  <a:lnTo>
                    <a:pt x="20" y="40"/>
                  </a:lnTo>
                  <a:lnTo>
                    <a:pt x="16" y="37"/>
                  </a:lnTo>
                  <a:lnTo>
                    <a:pt x="15" y="36"/>
                  </a:lnTo>
                  <a:lnTo>
                    <a:pt x="15" y="3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2" y="37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23" y="33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4" y="38"/>
                  </a:lnTo>
                  <a:lnTo>
                    <a:pt x="28" y="41"/>
                  </a:lnTo>
                  <a:lnTo>
                    <a:pt x="27" y="36"/>
                  </a:lnTo>
                  <a:lnTo>
                    <a:pt x="28" y="34"/>
                  </a:lnTo>
                  <a:lnTo>
                    <a:pt x="28" y="34"/>
                  </a:lnTo>
                  <a:lnTo>
                    <a:pt x="30" y="34"/>
                  </a:lnTo>
                  <a:lnTo>
                    <a:pt x="30" y="36"/>
                  </a:lnTo>
                  <a:lnTo>
                    <a:pt x="30" y="42"/>
                  </a:lnTo>
                  <a:lnTo>
                    <a:pt x="38" y="46"/>
                  </a:lnTo>
                  <a:lnTo>
                    <a:pt x="39" y="34"/>
                  </a:lnTo>
                  <a:lnTo>
                    <a:pt x="39" y="33"/>
                  </a:lnTo>
                  <a:lnTo>
                    <a:pt x="38" y="32"/>
                  </a:lnTo>
                  <a:lnTo>
                    <a:pt x="39" y="29"/>
                  </a:lnTo>
                  <a:lnTo>
                    <a:pt x="38" y="26"/>
                  </a:lnTo>
                  <a:close/>
                  <a:moveTo>
                    <a:pt x="59" y="4"/>
                  </a:moveTo>
                  <a:lnTo>
                    <a:pt x="57" y="4"/>
                  </a:lnTo>
                  <a:lnTo>
                    <a:pt x="57" y="4"/>
                  </a:lnTo>
                  <a:lnTo>
                    <a:pt x="40" y="26"/>
                  </a:lnTo>
                  <a:lnTo>
                    <a:pt x="40" y="28"/>
                  </a:lnTo>
                  <a:lnTo>
                    <a:pt x="43" y="29"/>
                  </a:lnTo>
                  <a:lnTo>
                    <a:pt x="44" y="29"/>
                  </a:lnTo>
                  <a:lnTo>
                    <a:pt x="44" y="30"/>
                  </a:lnTo>
                  <a:lnTo>
                    <a:pt x="56" y="36"/>
                  </a:lnTo>
                  <a:lnTo>
                    <a:pt x="56" y="28"/>
                  </a:lnTo>
                  <a:lnTo>
                    <a:pt x="51" y="24"/>
                  </a:lnTo>
                  <a:lnTo>
                    <a:pt x="51" y="22"/>
                  </a:lnTo>
                  <a:lnTo>
                    <a:pt x="51" y="22"/>
                  </a:lnTo>
                  <a:lnTo>
                    <a:pt x="52" y="21"/>
                  </a:lnTo>
                  <a:lnTo>
                    <a:pt x="53" y="22"/>
                  </a:lnTo>
                  <a:lnTo>
                    <a:pt x="56" y="25"/>
                  </a:lnTo>
                  <a:lnTo>
                    <a:pt x="57" y="21"/>
                  </a:lnTo>
                  <a:lnTo>
                    <a:pt x="53" y="18"/>
                  </a:lnTo>
                  <a:lnTo>
                    <a:pt x="53" y="18"/>
                  </a:lnTo>
                  <a:lnTo>
                    <a:pt x="53" y="17"/>
                  </a:lnTo>
                  <a:lnTo>
                    <a:pt x="55" y="17"/>
                  </a:lnTo>
                  <a:lnTo>
                    <a:pt x="55" y="17"/>
                  </a:lnTo>
                  <a:lnTo>
                    <a:pt x="57" y="18"/>
                  </a:lnTo>
                  <a:lnTo>
                    <a:pt x="57" y="12"/>
                  </a:lnTo>
                  <a:lnTo>
                    <a:pt x="57" y="12"/>
                  </a:lnTo>
                  <a:lnTo>
                    <a:pt x="57" y="12"/>
                  </a:lnTo>
                  <a:lnTo>
                    <a:pt x="57" y="12"/>
                  </a:lnTo>
                  <a:lnTo>
                    <a:pt x="59" y="12"/>
                  </a:lnTo>
                  <a:lnTo>
                    <a:pt x="59" y="12"/>
                  </a:lnTo>
                  <a:lnTo>
                    <a:pt x="59" y="18"/>
                  </a:lnTo>
                  <a:lnTo>
                    <a:pt x="61" y="17"/>
                  </a:lnTo>
                  <a:lnTo>
                    <a:pt x="63" y="17"/>
                  </a:lnTo>
                  <a:lnTo>
                    <a:pt x="63" y="17"/>
                  </a:lnTo>
                  <a:lnTo>
                    <a:pt x="63" y="18"/>
                  </a:lnTo>
                  <a:lnTo>
                    <a:pt x="63" y="18"/>
                  </a:lnTo>
                  <a:lnTo>
                    <a:pt x="59" y="21"/>
                  </a:lnTo>
                  <a:lnTo>
                    <a:pt x="59" y="25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5" y="22"/>
                  </a:lnTo>
                  <a:lnTo>
                    <a:pt x="65" y="22"/>
                  </a:lnTo>
                  <a:lnTo>
                    <a:pt x="65" y="24"/>
                  </a:lnTo>
                  <a:lnTo>
                    <a:pt x="59" y="28"/>
                  </a:lnTo>
                  <a:lnTo>
                    <a:pt x="59" y="36"/>
                  </a:lnTo>
                  <a:lnTo>
                    <a:pt x="72" y="33"/>
                  </a:lnTo>
                  <a:lnTo>
                    <a:pt x="73" y="32"/>
                  </a:lnTo>
                  <a:lnTo>
                    <a:pt x="73" y="30"/>
                  </a:lnTo>
                  <a:lnTo>
                    <a:pt x="75" y="30"/>
                  </a:lnTo>
                  <a:lnTo>
                    <a:pt x="76" y="30"/>
                  </a:lnTo>
                  <a:lnTo>
                    <a:pt x="79" y="26"/>
                  </a:lnTo>
                  <a:lnTo>
                    <a:pt x="59" y="4"/>
                  </a:lnTo>
                  <a:close/>
                  <a:moveTo>
                    <a:pt x="57" y="0"/>
                  </a:moveTo>
                  <a:lnTo>
                    <a:pt x="57" y="0"/>
                  </a:lnTo>
                  <a:lnTo>
                    <a:pt x="59" y="0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80" y="25"/>
                  </a:lnTo>
                  <a:lnTo>
                    <a:pt x="83" y="20"/>
                  </a:lnTo>
                  <a:lnTo>
                    <a:pt x="81" y="18"/>
                  </a:lnTo>
                  <a:lnTo>
                    <a:pt x="80" y="17"/>
                  </a:lnTo>
                  <a:lnTo>
                    <a:pt x="81" y="13"/>
                  </a:lnTo>
                  <a:lnTo>
                    <a:pt x="83" y="12"/>
                  </a:lnTo>
                  <a:lnTo>
                    <a:pt x="85" y="11"/>
                  </a:lnTo>
                  <a:lnTo>
                    <a:pt x="88" y="12"/>
                  </a:lnTo>
                  <a:lnTo>
                    <a:pt x="91" y="13"/>
                  </a:lnTo>
                  <a:lnTo>
                    <a:pt x="92" y="16"/>
                  </a:lnTo>
                  <a:lnTo>
                    <a:pt x="91" y="18"/>
                  </a:lnTo>
                  <a:lnTo>
                    <a:pt x="89" y="21"/>
                  </a:lnTo>
                  <a:lnTo>
                    <a:pt x="87" y="21"/>
                  </a:lnTo>
                  <a:lnTo>
                    <a:pt x="84" y="21"/>
                  </a:lnTo>
                  <a:lnTo>
                    <a:pt x="81" y="26"/>
                  </a:lnTo>
                  <a:lnTo>
                    <a:pt x="107" y="32"/>
                  </a:lnTo>
                  <a:lnTo>
                    <a:pt x="108" y="30"/>
                  </a:lnTo>
                  <a:lnTo>
                    <a:pt x="109" y="32"/>
                  </a:lnTo>
                  <a:lnTo>
                    <a:pt x="111" y="33"/>
                  </a:lnTo>
                  <a:lnTo>
                    <a:pt x="111" y="34"/>
                  </a:lnTo>
                  <a:lnTo>
                    <a:pt x="108" y="36"/>
                  </a:lnTo>
                  <a:lnTo>
                    <a:pt x="108" y="36"/>
                  </a:lnTo>
                  <a:lnTo>
                    <a:pt x="99" y="58"/>
                  </a:lnTo>
                  <a:lnTo>
                    <a:pt x="104" y="58"/>
                  </a:lnTo>
                  <a:lnTo>
                    <a:pt x="105" y="56"/>
                  </a:lnTo>
                  <a:lnTo>
                    <a:pt x="107" y="54"/>
                  </a:lnTo>
                  <a:lnTo>
                    <a:pt x="109" y="54"/>
                  </a:lnTo>
                  <a:lnTo>
                    <a:pt x="112" y="54"/>
                  </a:lnTo>
                  <a:lnTo>
                    <a:pt x="113" y="56"/>
                  </a:lnTo>
                  <a:lnTo>
                    <a:pt x="115" y="58"/>
                  </a:lnTo>
                  <a:lnTo>
                    <a:pt x="115" y="61"/>
                  </a:lnTo>
                  <a:lnTo>
                    <a:pt x="113" y="64"/>
                  </a:lnTo>
                  <a:lnTo>
                    <a:pt x="111" y="65"/>
                  </a:lnTo>
                  <a:lnTo>
                    <a:pt x="108" y="64"/>
                  </a:lnTo>
                  <a:lnTo>
                    <a:pt x="105" y="62"/>
                  </a:lnTo>
                  <a:lnTo>
                    <a:pt x="104" y="60"/>
                  </a:lnTo>
                  <a:lnTo>
                    <a:pt x="99" y="60"/>
                  </a:lnTo>
                  <a:lnTo>
                    <a:pt x="109" y="84"/>
                  </a:lnTo>
                  <a:lnTo>
                    <a:pt x="112" y="84"/>
                  </a:lnTo>
                  <a:lnTo>
                    <a:pt x="112" y="85"/>
                  </a:lnTo>
                  <a:lnTo>
                    <a:pt x="112" y="86"/>
                  </a:lnTo>
                  <a:lnTo>
                    <a:pt x="111" y="88"/>
                  </a:lnTo>
                  <a:lnTo>
                    <a:pt x="109" y="88"/>
                  </a:lnTo>
                  <a:lnTo>
                    <a:pt x="108" y="86"/>
                  </a:lnTo>
                  <a:lnTo>
                    <a:pt x="80" y="93"/>
                  </a:lnTo>
                  <a:lnTo>
                    <a:pt x="83" y="98"/>
                  </a:lnTo>
                  <a:lnTo>
                    <a:pt x="84" y="97"/>
                  </a:lnTo>
                  <a:lnTo>
                    <a:pt x="87" y="98"/>
                  </a:lnTo>
                  <a:lnTo>
                    <a:pt x="89" y="99"/>
                  </a:lnTo>
                  <a:lnTo>
                    <a:pt x="91" y="102"/>
                  </a:lnTo>
                  <a:lnTo>
                    <a:pt x="89" y="105"/>
                  </a:lnTo>
                  <a:lnTo>
                    <a:pt x="88" y="107"/>
                  </a:lnTo>
                  <a:lnTo>
                    <a:pt x="85" y="107"/>
                  </a:lnTo>
                  <a:lnTo>
                    <a:pt x="83" y="107"/>
                  </a:lnTo>
                  <a:lnTo>
                    <a:pt x="80" y="106"/>
                  </a:lnTo>
                  <a:lnTo>
                    <a:pt x="80" y="103"/>
                  </a:lnTo>
                  <a:lnTo>
                    <a:pt x="80" y="101"/>
                  </a:lnTo>
                  <a:lnTo>
                    <a:pt x="81" y="98"/>
                  </a:lnTo>
                  <a:lnTo>
                    <a:pt x="79" y="93"/>
                  </a:lnTo>
                  <a:lnTo>
                    <a:pt x="60" y="115"/>
                  </a:lnTo>
                  <a:lnTo>
                    <a:pt x="60" y="115"/>
                  </a:lnTo>
                  <a:lnTo>
                    <a:pt x="59" y="117"/>
                  </a:lnTo>
                  <a:lnTo>
                    <a:pt x="57" y="118"/>
                  </a:lnTo>
                  <a:lnTo>
                    <a:pt x="56" y="118"/>
                  </a:lnTo>
                  <a:lnTo>
                    <a:pt x="55" y="115"/>
                  </a:lnTo>
                  <a:lnTo>
                    <a:pt x="55" y="115"/>
                  </a:lnTo>
                  <a:lnTo>
                    <a:pt x="36" y="93"/>
                  </a:lnTo>
                  <a:lnTo>
                    <a:pt x="34" y="98"/>
                  </a:lnTo>
                  <a:lnTo>
                    <a:pt x="34" y="99"/>
                  </a:lnTo>
                  <a:lnTo>
                    <a:pt x="35" y="102"/>
                  </a:lnTo>
                  <a:lnTo>
                    <a:pt x="34" y="105"/>
                  </a:lnTo>
                  <a:lnTo>
                    <a:pt x="32" y="106"/>
                  </a:lnTo>
                  <a:lnTo>
                    <a:pt x="30" y="107"/>
                  </a:lnTo>
                  <a:lnTo>
                    <a:pt x="27" y="107"/>
                  </a:lnTo>
                  <a:lnTo>
                    <a:pt x="24" y="105"/>
                  </a:lnTo>
                  <a:lnTo>
                    <a:pt x="24" y="102"/>
                  </a:lnTo>
                  <a:lnTo>
                    <a:pt x="24" y="99"/>
                  </a:lnTo>
                  <a:lnTo>
                    <a:pt x="26" y="98"/>
                  </a:lnTo>
                  <a:lnTo>
                    <a:pt x="28" y="97"/>
                  </a:lnTo>
                  <a:lnTo>
                    <a:pt x="31" y="97"/>
                  </a:lnTo>
                  <a:lnTo>
                    <a:pt x="35" y="92"/>
                  </a:lnTo>
                  <a:lnTo>
                    <a:pt x="8" y="88"/>
                  </a:lnTo>
                  <a:lnTo>
                    <a:pt x="8" y="89"/>
                  </a:lnTo>
                  <a:lnTo>
                    <a:pt x="7" y="89"/>
                  </a:lnTo>
                  <a:lnTo>
                    <a:pt x="6" y="89"/>
                  </a:lnTo>
                  <a:lnTo>
                    <a:pt x="4" y="88"/>
                  </a:lnTo>
                  <a:lnTo>
                    <a:pt x="4" y="85"/>
                  </a:lnTo>
                  <a:lnTo>
                    <a:pt x="6" y="85"/>
                  </a:lnTo>
                  <a:lnTo>
                    <a:pt x="7" y="85"/>
                  </a:lnTo>
                  <a:lnTo>
                    <a:pt x="18" y="60"/>
                  </a:lnTo>
                  <a:lnTo>
                    <a:pt x="11" y="60"/>
                  </a:lnTo>
                  <a:lnTo>
                    <a:pt x="11" y="62"/>
                  </a:lnTo>
                  <a:lnTo>
                    <a:pt x="10" y="64"/>
                  </a:lnTo>
                  <a:lnTo>
                    <a:pt x="7" y="64"/>
                  </a:lnTo>
                  <a:lnTo>
                    <a:pt x="4" y="64"/>
                  </a:lnTo>
                  <a:lnTo>
                    <a:pt x="2" y="62"/>
                  </a:lnTo>
                  <a:lnTo>
                    <a:pt x="0" y="60"/>
                  </a:lnTo>
                  <a:lnTo>
                    <a:pt x="2" y="57"/>
                  </a:lnTo>
                  <a:lnTo>
                    <a:pt x="3" y="54"/>
                  </a:lnTo>
                  <a:lnTo>
                    <a:pt x="6" y="53"/>
                  </a:lnTo>
                  <a:lnTo>
                    <a:pt x="8" y="54"/>
                  </a:lnTo>
                  <a:lnTo>
                    <a:pt x="11" y="56"/>
                  </a:lnTo>
                  <a:lnTo>
                    <a:pt x="11" y="58"/>
                  </a:lnTo>
                  <a:lnTo>
                    <a:pt x="18" y="58"/>
                  </a:lnTo>
                  <a:lnTo>
                    <a:pt x="7" y="32"/>
                  </a:lnTo>
                  <a:lnTo>
                    <a:pt x="7" y="30"/>
                  </a:lnTo>
                  <a:lnTo>
                    <a:pt x="6" y="29"/>
                  </a:lnTo>
                  <a:lnTo>
                    <a:pt x="7" y="28"/>
                  </a:lnTo>
                  <a:lnTo>
                    <a:pt x="8" y="26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36" y="25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1" y="20"/>
                  </a:lnTo>
                  <a:lnTo>
                    <a:pt x="28" y="18"/>
                  </a:lnTo>
                  <a:lnTo>
                    <a:pt x="27" y="16"/>
                  </a:lnTo>
                  <a:lnTo>
                    <a:pt x="28" y="12"/>
                  </a:lnTo>
                  <a:lnTo>
                    <a:pt x="30" y="11"/>
                  </a:lnTo>
                  <a:lnTo>
                    <a:pt x="32" y="9"/>
                  </a:lnTo>
                  <a:lnTo>
                    <a:pt x="35" y="9"/>
                  </a:lnTo>
                  <a:lnTo>
                    <a:pt x="38" y="12"/>
                  </a:lnTo>
                  <a:lnTo>
                    <a:pt x="39" y="14"/>
                  </a:lnTo>
                  <a:lnTo>
                    <a:pt x="38" y="17"/>
                  </a:lnTo>
                  <a:lnTo>
                    <a:pt x="36" y="18"/>
                  </a:lnTo>
                  <a:lnTo>
                    <a:pt x="39" y="24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4" name="Freeform 7507"/>
            <p:cNvSpPr>
              <a:spLocks/>
            </p:cNvSpPr>
            <p:nvPr/>
          </p:nvSpPr>
          <p:spPr bwMode="auto">
            <a:xfrm>
              <a:off x="704196" y="2343815"/>
              <a:ext cx="33440" cy="33440"/>
            </a:xfrm>
            <a:custGeom>
              <a:avLst/>
              <a:gdLst>
                <a:gd name="T0" fmla="*/ 3 w 4"/>
                <a:gd name="T1" fmla="*/ 0 h 4"/>
                <a:gd name="T2" fmla="*/ 4 w 4"/>
                <a:gd name="T3" fmla="*/ 0 h 4"/>
                <a:gd name="T4" fmla="*/ 4 w 4"/>
                <a:gd name="T5" fmla="*/ 2 h 4"/>
                <a:gd name="T6" fmla="*/ 4 w 4"/>
                <a:gd name="T7" fmla="*/ 4 h 4"/>
                <a:gd name="T8" fmla="*/ 3 w 4"/>
                <a:gd name="T9" fmla="*/ 4 h 4"/>
                <a:gd name="T10" fmla="*/ 1 w 4"/>
                <a:gd name="T11" fmla="*/ 4 h 4"/>
                <a:gd name="T12" fmla="*/ 0 w 4"/>
                <a:gd name="T13" fmla="*/ 3 h 4"/>
                <a:gd name="T14" fmla="*/ 0 w 4"/>
                <a:gd name="T15" fmla="*/ 0 h 4"/>
                <a:gd name="T16" fmla="*/ 3 w 4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lnTo>
                    <a:pt x="4" y="0"/>
                  </a:lnTo>
                  <a:lnTo>
                    <a:pt x="4" y="2"/>
                  </a:lnTo>
                  <a:lnTo>
                    <a:pt x="4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5" name="Freeform 7508"/>
            <p:cNvSpPr>
              <a:spLocks/>
            </p:cNvSpPr>
            <p:nvPr/>
          </p:nvSpPr>
          <p:spPr bwMode="auto">
            <a:xfrm>
              <a:off x="695838" y="2837059"/>
              <a:ext cx="33440" cy="41803"/>
            </a:xfrm>
            <a:custGeom>
              <a:avLst/>
              <a:gdLst>
                <a:gd name="T0" fmla="*/ 1 w 4"/>
                <a:gd name="T1" fmla="*/ 0 h 5"/>
                <a:gd name="T2" fmla="*/ 4 w 4"/>
                <a:gd name="T3" fmla="*/ 1 h 5"/>
                <a:gd name="T4" fmla="*/ 4 w 4"/>
                <a:gd name="T5" fmla="*/ 2 h 5"/>
                <a:gd name="T6" fmla="*/ 4 w 4"/>
                <a:gd name="T7" fmla="*/ 4 h 5"/>
                <a:gd name="T8" fmla="*/ 2 w 4"/>
                <a:gd name="T9" fmla="*/ 5 h 5"/>
                <a:gd name="T10" fmla="*/ 0 w 4"/>
                <a:gd name="T11" fmla="*/ 4 h 5"/>
                <a:gd name="T12" fmla="*/ 0 w 4"/>
                <a:gd name="T13" fmla="*/ 2 h 5"/>
                <a:gd name="T14" fmla="*/ 0 w 4"/>
                <a:gd name="T15" fmla="*/ 1 h 5"/>
                <a:gd name="T16" fmla="*/ 1 w 4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1" y="0"/>
                  </a:moveTo>
                  <a:lnTo>
                    <a:pt x="4" y="1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6" name="Freeform 7509"/>
            <p:cNvSpPr>
              <a:spLocks/>
            </p:cNvSpPr>
            <p:nvPr/>
          </p:nvSpPr>
          <p:spPr bwMode="auto">
            <a:xfrm>
              <a:off x="1130560" y="3087860"/>
              <a:ext cx="41803" cy="33440"/>
            </a:xfrm>
            <a:custGeom>
              <a:avLst/>
              <a:gdLst>
                <a:gd name="T0" fmla="*/ 2 w 5"/>
                <a:gd name="T1" fmla="*/ 0 h 4"/>
                <a:gd name="T2" fmla="*/ 4 w 5"/>
                <a:gd name="T3" fmla="*/ 0 h 4"/>
                <a:gd name="T4" fmla="*/ 5 w 5"/>
                <a:gd name="T5" fmla="*/ 2 h 4"/>
                <a:gd name="T6" fmla="*/ 4 w 5"/>
                <a:gd name="T7" fmla="*/ 3 h 4"/>
                <a:gd name="T8" fmla="*/ 2 w 5"/>
                <a:gd name="T9" fmla="*/ 4 h 4"/>
                <a:gd name="T10" fmla="*/ 1 w 5"/>
                <a:gd name="T11" fmla="*/ 4 h 4"/>
                <a:gd name="T12" fmla="*/ 0 w 5"/>
                <a:gd name="T13" fmla="*/ 3 h 4"/>
                <a:gd name="T14" fmla="*/ 0 w 5"/>
                <a:gd name="T15" fmla="*/ 0 h 4"/>
                <a:gd name="T16" fmla="*/ 2 w 5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4" y="0"/>
                  </a:lnTo>
                  <a:lnTo>
                    <a:pt x="5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7" name="Freeform 7510"/>
            <p:cNvSpPr>
              <a:spLocks/>
            </p:cNvSpPr>
            <p:nvPr/>
          </p:nvSpPr>
          <p:spPr bwMode="auto">
            <a:xfrm>
              <a:off x="1582001" y="2828696"/>
              <a:ext cx="33440" cy="41803"/>
            </a:xfrm>
            <a:custGeom>
              <a:avLst/>
              <a:gdLst>
                <a:gd name="T0" fmla="*/ 1 w 4"/>
                <a:gd name="T1" fmla="*/ 0 h 5"/>
                <a:gd name="T2" fmla="*/ 4 w 4"/>
                <a:gd name="T3" fmla="*/ 0 h 5"/>
                <a:gd name="T4" fmla="*/ 4 w 4"/>
                <a:gd name="T5" fmla="*/ 2 h 5"/>
                <a:gd name="T6" fmla="*/ 4 w 4"/>
                <a:gd name="T7" fmla="*/ 3 h 5"/>
                <a:gd name="T8" fmla="*/ 3 w 4"/>
                <a:gd name="T9" fmla="*/ 5 h 5"/>
                <a:gd name="T10" fmla="*/ 0 w 4"/>
                <a:gd name="T11" fmla="*/ 3 h 5"/>
                <a:gd name="T12" fmla="*/ 0 w 4"/>
                <a:gd name="T13" fmla="*/ 2 h 5"/>
                <a:gd name="T14" fmla="*/ 0 w 4"/>
                <a:gd name="T15" fmla="*/ 1 h 5"/>
                <a:gd name="T16" fmla="*/ 1 w 4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1" y="0"/>
                  </a:moveTo>
                  <a:lnTo>
                    <a:pt x="4" y="0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8" name="Freeform 7511"/>
            <p:cNvSpPr>
              <a:spLocks/>
            </p:cNvSpPr>
            <p:nvPr/>
          </p:nvSpPr>
          <p:spPr bwMode="auto">
            <a:xfrm>
              <a:off x="1573638" y="2377255"/>
              <a:ext cx="33440" cy="33440"/>
            </a:xfrm>
            <a:custGeom>
              <a:avLst/>
              <a:gdLst>
                <a:gd name="T0" fmla="*/ 1 w 4"/>
                <a:gd name="T1" fmla="*/ 0 h 4"/>
                <a:gd name="T2" fmla="*/ 4 w 4"/>
                <a:gd name="T3" fmla="*/ 0 h 4"/>
                <a:gd name="T4" fmla="*/ 4 w 4"/>
                <a:gd name="T5" fmla="*/ 2 h 4"/>
                <a:gd name="T6" fmla="*/ 4 w 4"/>
                <a:gd name="T7" fmla="*/ 4 h 4"/>
                <a:gd name="T8" fmla="*/ 2 w 4"/>
                <a:gd name="T9" fmla="*/ 4 h 4"/>
                <a:gd name="T10" fmla="*/ 0 w 4"/>
                <a:gd name="T11" fmla="*/ 4 h 4"/>
                <a:gd name="T12" fmla="*/ 0 w 4"/>
                <a:gd name="T13" fmla="*/ 3 h 4"/>
                <a:gd name="T14" fmla="*/ 0 w 4"/>
                <a:gd name="T15" fmla="*/ 0 h 4"/>
                <a:gd name="T16" fmla="*/ 1 w 4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lnTo>
                    <a:pt x="4" y="0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9" name="Freeform 7512"/>
            <p:cNvSpPr>
              <a:spLocks noEditPoints="1"/>
            </p:cNvSpPr>
            <p:nvPr/>
          </p:nvSpPr>
          <p:spPr bwMode="auto">
            <a:xfrm>
              <a:off x="704196" y="1779511"/>
              <a:ext cx="803808" cy="693887"/>
            </a:xfrm>
            <a:custGeom>
              <a:avLst/>
              <a:gdLst>
                <a:gd name="T0" fmla="*/ 42 w 117"/>
                <a:gd name="T1" fmla="*/ 77 h 101"/>
                <a:gd name="T2" fmla="*/ 40 w 117"/>
                <a:gd name="T3" fmla="*/ 76 h 101"/>
                <a:gd name="T4" fmla="*/ 29 w 117"/>
                <a:gd name="T5" fmla="*/ 52 h 101"/>
                <a:gd name="T6" fmla="*/ 57 w 117"/>
                <a:gd name="T7" fmla="*/ 62 h 101"/>
                <a:gd name="T8" fmla="*/ 61 w 117"/>
                <a:gd name="T9" fmla="*/ 57 h 101"/>
                <a:gd name="T10" fmla="*/ 58 w 117"/>
                <a:gd name="T11" fmla="*/ 52 h 101"/>
                <a:gd name="T12" fmla="*/ 72 w 117"/>
                <a:gd name="T13" fmla="*/ 52 h 101"/>
                <a:gd name="T14" fmla="*/ 49 w 117"/>
                <a:gd name="T15" fmla="*/ 60 h 101"/>
                <a:gd name="T16" fmla="*/ 58 w 117"/>
                <a:gd name="T17" fmla="*/ 52 h 101"/>
                <a:gd name="T18" fmla="*/ 68 w 117"/>
                <a:gd name="T19" fmla="*/ 50 h 101"/>
                <a:gd name="T20" fmla="*/ 48 w 117"/>
                <a:gd name="T21" fmla="*/ 53 h 101"/>
                <a:gd name="T22" fmla="*/ 49 w 117"/>
                <a:gd name="T23" fmla="*/ 42 h 101"/>
                <a:gd name="T24" fmla="*/ 52 w 117"/>
                <a:gd name="T25" fmla="*/ 44 h 101"/>
                <a:gd name="T26" fmla="*/ 62 w 117"/>
                <a:gd name="T27" fmla="*/ 48 h 101"/>
                <a:gd name="T28" fmla="*/ 56 w 117"/>
                <a:gd name="T29" fmla="*/ 41 h 101"/>
                <a:gd name="T30" fmla="*/ 58 w 117"/>
                <a:gd name="T31" fmla="*/ 40 h 101"/>
                <a:gd name="T32" fmla="*/ 72 w 117"/>
                <a:gd name="T33" fmla="*/ 49 h 101"/>
                <a:gd name="T34" fmla="*/ 29 w 117"/>
                <a:gd name="T35" fmla="*/ 50 h 101"/>
                <a:gd name="T36" fmla="*/ 44 w 117"/>
                <a:gd name="T37" fmla="*/ 25 h 101"/>
                <a:gd name="T38" fmla="*/ 74 w 117"/>
                <a:gd name="T39" fmla="*/ 26 h 101"/>
                <a:gd name="T40" fmla="*/ 38 w 117"/>
                <a:gd name="T41" fmla="*/ 8 h 101"/>
                <a:gd name="T42" fmla="*/ 52 w 117"/>
                <a:gd name="T43" fmla="*/ 13 h 101"/>
                <a:gd name="T44" fmla="*/ 54 w 117"/>
                <a:gd name="T45" fmla="*/ 8 h 101"/>
                <a:gd name="T46" fmla="*/ 62 w 117"/>
                <a:gd name="T47" fmla="*/ 8 h 101"/>
                <a:gd name="T48" fmla="*/ 66 w 117"/>
                <a:gd name="T49" fmla="*/ 13 h 101"/>
                <a:gd name="T50" fmla="*/ 78 w 117"/>
                <a:gd name="T51" fmla="*/ 21 h 101"/>
                <a:gd name="T52" fmla="*/ 93 w 117"/>
                <a:gd name="T53" fmla="*/ 6 h 101"/>
                <a:gd name="T54" fmla="*/ 80 w 117"/>
                <a:gd name="T55" fmla="*/ 28 h 101"/>
                <a:gd name="T56" fmla="*/ 89 w 117"/>
                <a:gd name="T57" fmla="*/ 34 h 101"/>
                <a:gd name="T58" fmla="*/ 101 w 117"/>
                <a:gd name="T59" fmla="*/ 29 h 101"/>
                <a:gd name="T60" fmla="*/ 97 w 117"/>
                <a:gd name="T61" fmla="*/ 37 h 101"/>
                <a:gd name="T62" fmla="*/ 80 w 117"/>
                <a:gd name="T63" fmla="*/ 42 h 101"/>
                <a:gd name="T64" fmla="*/ 111 w 117"/>
                <a:gd name="T65" fmla="*/ 45 h 101"/>
                <a:gd name="T66" fmla="*/ 106 w 117"/>
                <a:gd name="T67" fmla="*/ 52 h 101"/>
                <a:gd name="T68" fmla="*/ 94 w 117"/>
                <a:gd name="T69" fmla="*/ 62 h 101"/>
                <a:gd name="T70" fmla="*/ 98 w 117"/>
                <a:gd name="T71" fmla="*/ 69 h 101"/>
                <a:gd name="T72" fmla="*/ 94 w 117"/>
                <a:gd name="T73" fmla="*/ 74 h 101"/>
                <a:gd name="T74" fmla="*/ 87 w 117"/>
                <a:gd name="T75" fmla="*/ 76 h 101"/>
                <a:gd name="T76" fmla="*/ 80 w 117"/>
                <a:gd name="T77" fmla="*/ 78 h 101"/>
                <a:gd name="T78" fmla="*/ 87 w 117"/>
                <a:gd name="T79" fmla="*/ 101 h 101"/>
                <a:gd name="T80" fmla="*/ 73 w 117"/>
                <a:gd name="T81" fmla="*/ 78 h 101"/>
                <a:gd name="T82" fmla="*/ 60 w 117"/>
                <a:gd name="T83" fmla="*/ 90 h 101"/>
                <a:gd name="T84" fmla="*/ 58 w 117"/>
                <a:gd name="T85" fmla="*/ 99 h 101"/>
                <a:gd name="T86" fmla="*/ 53 w 117"/>
                <a:gd name="T87" fmla="*/ 93 h 101"/>
                <a:gd name="T88" fmla="*/ 57 w 117"/>
                <a:gd name="T89" fmla="*/ 76 h 101"/>
                <a:gd name="T90" fmla="*/ 34 w 117"/>
                <a:gd name="T91" fmla="*/ 98 h 101"/>
                <a:gd name="T92" fmla="*/ 32 w 117"/>
                <a:gd name="T93" fmla="*/ 90 h 101"/>
                <a:gd name="T94" fmla="*/ 29 w 117"/>
                <a:gd name="T95" fmla="*/ 76 h 101"/>
                <a:gd name="T96" fmla="*/ 22 w 117"/>
                <a:gd name="T97" fmla="*/ 77 h 101"/>
                <a:gd name="T98" fmla="*/ 14 w 117"/>
                <a:gd name="T99" fmla="*/ 74 h 101"/>
                <a:gd name="T100" fmla="*/ 20 w 117"/>
                <a:gd name="T101" fmla="*/ 65 h 101"/>
                <a:gd name="T102" fmla="*/ 24 w 117"/>
                <a:gd name="T103" fmla="*/ 54 h 101"/>
                <a:gd name="T104" fmla="*/ 0 w 117"/>
                <a:gd name="T105" fmla="*/ 52 h 101"/>
                <a:gd name="T106" fmla="*/ 25 w 117"/>
                <a:gd name="T107" fmla="*/ 48 h 101"/>
                <a:gd name="T108" fmla="*/ 21 w 117"/>
                <a:gd name="T109" fmla="*/ 36 h 101"/>
                <a:gd name="T110" fmla="*/ 21 w 117"/>
                <a:gd name="T111" fmla="*/ 30 h 101"/>
                <a:gd name="T112" fmla="*/ 22 w 117"/>
                <a:gd name="T113" fmla="*/ 25 h 101"/>
                <a:gd name="T114" fmla="*/ 29 w 117"/>
                <a:gd name="T115" fmla="*/ 26 h 101"/>
                <a:gd name="T116" fmla="*/ 30 w 117"/>
                <a:gd name="T117" fmla="*/ 1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7" h="101">
                  <a:moveTo>
                    <a:pt x="65" y="61"/>
                  </a:moveTo>
                  <a:lnTo>
                    <a:pt x="62" y="64"/>
                  </a:lnTo>
                  <a:lnTo>
                    <a:pt x="58" y="64"/>
                  </a:lnTo>
                  <a:lnTo>
                    <a:pt x="54" y="64"/>
                  </a:lnTo>
                  <a:lnTo>
                    <a:pt x="50" y="62"/>
                  </a:lnTo>
                  <a:lnTo>
                    <a:pt x="50" y="62"/>
                  </a:lnTo>
                  <a:lnTo>
                    <a:pt x="42" y="77"/>
                  </a:lnTo>
                  <a:lnTo>
                    <a:pt x="42" y="77"/>
                  </a:lnTo>
                  <a:lnTo>
                    <a:pt x="42" y="77"/>
                  </a:lnTo>
                  <a:lnTo>
                    <a:pt x="58" y="73"/>
                  </a:lnTo>
                  <a:lnTo>
                    <a:pt x="73" y="77"/>
                  </a:lnTo>
                  <a:lnTo>
                    <a:pt x="73" y="76"/>
                  </a:lnTo>
                  <a:lnTo>
                    <a:pt x="65" y="61"/>
                  </a:lnTo>
                  <a:lnTo>
                    <a:pt x="65" y="61"/>
                  </a:lnTo>
                  <a:close/>
                  <a:moveTo>
                    <a:pt x="29" y="52"/>
                  </a:moveTo>
                  <a:lnTo>
                    <a:pt x="29" y="53"/>
                  </a:lnTo>
                  <a:lnTo>
                    <a:pt x="38" y="61"/>
                  </a:lnTo>
                  <a:lnTo>
                    <a:pt x="40" y="76"/>
                  </a:lnTo>
                  <a:lnTo>
                    <a:pt x="40" y="76"/>
                  </a:lnTo>
                  <a:lnTo>
                    <a:pt x="49" y="61"/>
                  </a:lnTo>
                  <a:lnTo>
                    <a:pt x="49" y="61"/>
                  </a:lnTo>
                  <a:lnTo>
                    <a:pt x="46" y="58"/>
                  </a:lnTo>
                  <a:lnTo>
                    <a:pt x="45" y="56"/>
                  </a:lnTo>
                  <a:lnTo>
                    <a:pt x="44" y="52"/>
                  </a:lnTo>
                  <a:lnTo>
                    <a:pt x="44" y="52"/>
                  </a:lnTo>
                  <a:lnTo>
                    <a:pt x="44" y="52"/>
                  </a:lnTo>
                  <a:lnTo>
                    <a:pt x="29" y="52"/>
                  </a:lnTo>
                  <a:close/>
                  <a:moveTo>
                    <a:pt x="57" y="52"/>
                  </a:moveTo>
                  <a:lnTo>
                    <a:pt x="57" y="53"/>
                  </a:lnTo>
                  <a:lnTo>
                    <a:pt x="57" y="54"/>
                  </a:lnTo>
                  <a:lnTo>
                    <a:pt x="56" y="56"/>
                  </a:lnTo>
                  <a:lnTo>
                    <a:pt x="56" y="58"/>
                  </a:lnTo>
                  <a:lnTo>
                    <a:pt x="56" y="61"/>
                  </a:lnTo>
                  <a:lnTo>
                    <a:pt x="56" y="62"/>
                  </a:lnTo>
                  <a:lnTo>
                    <a:pt x="57" y="64"/>
                  </a:lnTo>
                  <a:lnTo>
                    <a:pt x="57" y="62"/>
                  </a:lnTo>
                  <a:lnTo>
                    <a:pt x="58" y="62"/>
                  </a:lnTo>
                  <a:lnTo>
                    <a:pt x="58" y="61"/>
                  </a:lnTo>
                  <a:lnTo>
                    <a:pt x="58" y="60"/>
                  </a:lnTo>
                  <a:lnTo>
                    <a:pt x="58" y="56"/>
                  </a:lnTo>
                  <a:lnTo>
                    <a:pt x="57" y="52"/>
                  </a:lnTo>
                  <a:close/>
                  <a:moveTo>
                    <a:pt x="58" y="52"/>
                  </a:moveTo>
                  <a:lnTo>
                    <a:pt x="58" y="53"/>
                  </a:lnTo>
                  <a:lnTo>
                    <a:pt x="60" y="54"/>
                  </a:lnTo>
                  <a:lnTo>
                    <a:pt x="61" y="57"/>
                  </a:lnTo>
                  <a:lnTo>
                    <a:pt x="62" y="58"/>
                  </a:lnTo>
                  <a:lnTo>
                    <a:pt x="64" y="60"/>
                  </a:lnTo>
                  <a:lnTo>
                    <a:pt x="66" y="60"/>
                  </a:lnTo>
                  <a:lnTo>
                    <a:pt x="66" y="60"/>
                  </a:lnTo>
                  <a:lnTo>
                    <a:pt x="66" y="58"/>
                  </a:lnTo>
                  <a:lnTo>
                    <a:pt x="66" y="57"/>
                  </a:lnTo>
                  <a:lnTo>
                    <a:pt x="65" y="56"/>
                  </a:lnTo>
                  <a:lnTo>
                    <a:pt x="62" y="54"/>
                  </a:lnTo>
                  <a:lnTo>
                    <a:pt x="58" y="52"/>
                  </a:lnTo>
                  <a:close/>
                  <a:moveTo>
                    <a:pt x="70" y="52"/>
                  </a:moveTo>
                  <a:lnTo>
                    <a:pt x="69" y="56"/>
                  </a:lnTo>
                  <a:lnTo>
                    <a:pt x="66" y="60"/>
                  </a:lnTo>
                  <a:lnTo>
                    <a:pt x="68" y="61"/>
                  </a:lnTo>
                  <a:lnTo>
                    <a:pt x="76" y="74"/>
                  </a:lnTo>
                  <a:lnTo>
                    <a:pt x="76" y="61"/>
                  </a:lnTo>
                  <a:lnTo>
                    <a:pt x="87" y="53"/>
                  </a:lnTo>
                  <a:lnTo>
                    <a:pt x="87" y="52"/>
                  </a:lnTo>
                  <a:lnTo>
                    <a:pt x="72" y="52"/>
                  </a:lnTo>
                  <a:lnTo>
                    <a:pt x="70" y="52"/>
                  </a:lnTo>
                  <a:close/>
                  <a:moveTo>
                    <a:pt x="57" y="52"/>
                  </a:moveTo>
                  <a:lnTo>
                    <a:pt x="56" y="52"/>
                  </a:lnTo>
                  <a:lnTo>
                    <a:pt x="54" y="53"/>
                  </a:lnTo>
                  <a:lnTo>
                    <a:pt x="52" y="54"/>
                  </a:lnTo>
                  <a:lnTo>
                    <a:pt x="50" y="56"/>
                  </a:lnTo>
                  <a:lnTo>
                    <a:pt x="49" y="57"/>
                  </a:lnTo>
                  <a:lnTo>
                    <a:pt x="49" y="60"/>
                  </a:lnTo>
                  <a:lnTo>
                    <a:pt x="49" y="60"/>
                  </a:lnTo>
                  <a:lnTo>
                    <a:pt x="50" y="60"/>
                  </a:lnTo>
                  <a:lnTo>
                    <a:pt x="50" y="60"/>
                  </a:lnTo>
                  <a:lnTo>
                    <a:pt x="53" y="58"/>
                  </a:lnTo>
                  <a:lnTo>
                    <a:pt x="54" y="56"/>
                  </a:lnTo>
                  <a:lnTo>
                    <a:pt x="57" y="52"/>
                  </a:lnTo>
                  <a:close/>
                  <a:moveTo>
                    <a:pt x="66" y="50"/>
                  </a:moveTo>
                  <a:lnTo>
                    <a:pt x="62" y="50"/>
                  </a:lnTo>
                  <a:lnTo>
                    <a:pt x="58" y="52"/>
                  </a:lnTo>
                  <a:lnTo>
                    <a:pt x="58" y="52"/>
                  </a:lnTo>
                  <a:lnTo>
                    <a:pt x="61" y="52"/>
                  </a:lnTo>
                  <a:lnTo>
                    <a:pt x="62" y="53"/>
                  </a:lnTo>
                  <a:lnTo>
                    <a:pt x="65" y="53"/>
                  </a:lnTo>
                  <a:lnTo>
                    <a:pt x="68" y="53"/>
                  </a:lnTo>
                  <a:lnTo>
                    <a:pt x="69" y="53"/>
                  </a:lnTo>
                  <a:lnTo>
                    <a:pt x="69" y="52"/>
                  </a:lnTo>
                  <a:lnTo>
                    <a:pt x="69" y="50"/>
                  </a:lnTo>
                  <a:lnTo>
                    <a:pt x="69" y="50"/>
                  </a:lnTo>
                  <a:lnTo>
                    <a:pt x="68" y="50"/>
                  </a:lnTo>
                  <a:lnTo>
                    <a:pt x="66" y="50"/>
                  </a:lnTo>
                  <a:close/>
                  <a:moveTo>
                    <a:pt x="49" y="50"/>
                  </a:moveTo>
                  <a:lnTo>
                    <a:pt x="46" y="50"/>
                  </a:lnTo>
                  <a:lnTo>
                    <a:pt x="45" y="50"/>
                  </a:lnTo>
                  <a:lnTo>
                    <a:pt x="45" y="50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46" y="53"/>
                  </a:lnTo>
                  <a:lnTo>
                    <a:pt x="48" y="53"/>
                  </a:lnTo>
                  <a:lnTo>
                    <a:pt x="50" y="53"/>
                  </a:lnTo>
                  <a:lnTo>
                    <a:pt x="52" y="53"/>
                  </a:lnTo>
                  <a:lnTo>
                    <a:pt x="54" y="52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52" y="50"/>
                  </a:lnTo>
                  <a:lnTo>
                    <a:pt x="49" y="50"/>
                  </a:lnTo>
                  <a:close/>
                  <a:moveTo>
                    <a:pt x="49" y="42"/>
                  </a:moveTo>
                  <a:lnTo>
                    <a:pt x="49" y="42"/>
                  </a:lnTo>
                  <a:lnTo>
                    <a:pt x="48" y="42"/>
                  </a:lnTo>
                  <a:lnTo>
                    <a:pt x="48" y="45"/>
                  </a:lnTo>
                  <a:lnTo>
                    <a:pt x="49" y="46"/>
                  </a:lnTo>
                  <a:lnTo>
                    <a:pt x="52" y="48"/>
                  </a:lnTo>
                  <a:lnTo>
                    <a:pt x="54" y="49"/>
                  </a:lnTo>
                  <a:lnTo>
                    <a:pt x="56" y="50"/>
                  </a:lnTo>
                  <a:lnTo>
                    <a:pt x="56" y="50"/>
                  </a:lnTo>
                  <a:lnTo>
                    <a:pt x="54" y="46"/>
                  </a:lnTo>
                  <a:lnTo>
                    <a:pt x="52" y="44"/>
                  </a:lnTo>
                  <a:lnTo>
                    <a:pt x="50" y="42"/>
                  </a:lnTo>
                  <a:lnTo>
                    <a:pt x="49" y="42"/>
                  </a:lnTo>
                  <a:close/>
                  <a:moveTo>
                    <a:pt x="65" y="42"/>
                  </a:moveTo>
                  <a:lnTo>
                    <a:pt x="62" y="44"/>
                  </a:lnTo>
                  <a:lnTo>
                    <a:pt x="61" y="45"/>
                  </a:lnTo>
                  <a:lnTo>
                    <a:pt x="60" y="48"/>
                  </a:lnTo>
                  <a:lnTo>
                    <a:pt x="58" y="49"/>
                  </a:lnTo>
                  <a:lnTo>
                    <a:pt x="58" y="50"/>
                  </a:lnTo>
                  <a:lnTo>
                    <a:pt x="62" y="48"/>
                  </a:lnTo>
                  <a:lnTo>
                    <a:pt x="65" y="46"/>
                  </a:lnTo>
                  <a:lnTo>
                    <a:pt x="66" y="45"/>
                  </a:lnTo>
                  <a:lnTo>
                    <a:pt x="66" y="44"/>
                  </a:lnTo>
                  <a:lnTo>
                    <a:pt x="66" y="42"/>
                  </a:lnTo>
                  <a:lnTo>
                    <a:pt x="66" y="42"/>
                  </a:lnTo>
                  <a:lnTo>
                    <a:pt x="65" y="42"/>
                  </a:lnTo>
                  <a:close/>
                  <a:moveTo>
                    <a:pt x="57" y="38"/>
                  </a:moveTo>
                  <a:lnTo>
                    <a:pt x="56" y="40"/>
                  </a:lnTo>
                  <a:lnTo>
                    <a:pt x="56" y="41"/>
                  </a:lnTo>
                  <a:lnTo>
                    <a:pt x="56" y="44"/>
                  </a:lnTo>
                  <a:lnTo>
                    <a:pt x="56" y="45"/>
                  </a:lnTo>
                  <a:lnTo>
                    <a:pt x="57" y="48"/>
                  </a:lnTo>
                  <a:lnTo>
                    <a:pt x="57" y="49"/>
                  </a:lnTo>
                  <a:lnTo>
                    <a:pt x="57" y="50"/>
                  </a:lnTo>
                  <a:lnTo>
                    <a:pt x="58" y="45"/>
                  </a:lnTo>
                  <a:lnTo>
                    <a:pt x="58" y="42"/>
                  </a:lnTo>
                  <a:lnTo>
                    <a:pt x="58" y="40"/>
                  </a:lnTo>
                  <a:lnTo>
                    <a:pt x="58" y="40"/>
                  </a:lnTo>
                  <a:lnTo>
                    <a:pt x="57" y="38"/>
                  </a:lnTo>
                  <a:lnTo>
                    <a:pt x="57" y="38"/>
                  </a:lnTo>
                  <a:close/>
                  <a:moveTo>
                    <a:pt x="76" y="28"/>
                  </a:moveTo>
                  <a:lnTo>
                    <a:pt x="68" y="41"/>
                  </a:lnTo>
                  <a:lnTo>
                    <a:pt x="68" y="42"/>
                  </a:lnTo>
                  <a:lnTo>
                    <a:pt x="69" y="45"/>
                  </a:lnTo>
                  <a:lnTo>
                    <a:pt x="70" y="49"/>
                  </a:lnTo>
                  <a:lnTo>
                    <a:pt x="70" y="50"/>
                  </a:lnTo>
                  <a:lnTo>
                    <a:pt x="72" y="49"/>
                  </a:lnTo>
                  <a:lnTo>
                    <a:pt x="72" y="49"/>
                  </a:lnTo>
                  <a:lnTo>
                    <a:pt x="87" y="50"/>
                  </a:lnTo>
                  <a:lnTo>
                    <a:pt x="77" y="42"/>
                  </a:lnTo>
                  <a:lnTo>
                    <a:pt x="76" y="28"/>
                  </a:lnTo>
                  <a:close/>
                  <a:moveTo>
                    <a:pt x="42" y="26"/>
                  </a:moveTo>
                  <a:lnTo>
                    <a:pt x="42" y="26"/>
                  </a:lnTo>
                  <a:lnTo>
                    <a:pt x="38" y="41"/>
                  </a:lnTo>
                  <a:lnTo>
                    <a:pt x="28" y="49"/>
                  </a:lnTo>
                  <a:lnTo>
                    <a:pt x="29" y="50"/>
                  </a:lnTo>
                  <a:lnTo>
                    <a:pt x="44" y="50"/>
                  </a:lnTo>
                  <a:lnTo>
                    <a:pt x="44" y="50"/>
                  </a:lnTo>
                  <a:lnTo>
                    <a:pt x="45" y="46"/>
                  </a:lnTo>
                  <a:lnTo>
                    <a:pt x="46" y="42"/>
                  </a:lnTo>
                  <a:lnTo>
                    <a:pt x="49" y="40"/>
                  </a:lnTo>
                  <a:lnTo>
                    <a:pt x="49" y="40"/>
                  </a:lnTo>
                  <a:lnTo>
                    <a:pt x="42" y="26"/>
                  </a:lnTo>
                  <a:close/>
                  <a:moveTo>
                    <a:pt x="45" y="25"/>
                  </a:moveTo>
                  <a:lnTo>
                    <a:pt x="44" y="25"/>
                  </a:lnTo>
                  <a:lnTo>
                    <a:pt x="52" y="38"/>
                  </a:lnTo>
                  <a:lnTo>
                    <a:pt x="52" y="38"/>
                  </a:lnTo>
                  <a:lnTo>
                    <a:pt x="53" y="38"/>
                  </a:lnTo>
                  <a:lnTo>
                    <a:pt x="56" y="37"/>
                  </a:lnTo>
                  <a:lnTo>
                    <a:pt x="60" y="37"/>
                  </a:lnTo>
                  <a:lnTo>
                    <a:pt x="64" y="38"/>
                  </a:lnTo>
                  <a:lnTo>
                    <a:pt x="66" y="41"/>
                  </a:lnTo>
                  <a:lnTo>
                    <a:pt x="66" y="40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74" y="26"/>
                  </a:lnTo>
                  <a:lnTo>
                    <a:pt x="58" y="29"/>
                  </a:lnTo>
                  <a:lnTo>
                    <a:pt x="45" y="25"/>
                  </a:lnTo>
                  <a:close/>
                  <a:moveTo>
                    <a:pt x="32" y="0"/>
                  </a:moveTo>
                  <a:lnTo>
                    <a:pt x="36" y="0"/>
                  </a:lnTo>
                  <a:lnTo>
                    <a:pt x="37" y="2"/>
                  </a:lnTo>
                  <a:lnTo>
                    <a:pt x="38" y="5"/>
                  </a:lnTo>
                  <a:lnTo>
                    <a:pt x="38" y="8"/>
                  </a:lnTo>
                  <a:lnTo>
                    <a:pt x="36" y="9"/>
                  </a:lnTo>
                  <a:lnTo>
                    <a:pt x="41" y="20"/>
                  </a:lnTo>
                  <a:lnTo>
                    <a:pt x="42" y="20"/>
                  </a:lnTo>
                  <a:lnTo>
                    <a:pt x="45" y="21"/>
                  </a:lnTo>
                  <a:lnTo>
                    <a:pt x="45" y="22"/>
                  </a:lnTo>
                  <a:lnTo>
                    <a:pt x="57" y="26"/>
                  </a:lnTo>
                  <a:lnTo>
                    <a:pt x="57" y="18"/>
                  </a:lnTo>
                  <a:lnTo>
                    <a:pt x="52" y="14"/>
                  </a:lnTo>
                  <a:lnTo>
                    <a:pt x="52" y="13"/>
                  </a:lnTo>
                  <a:lnTo>
                    <a:pt x="52" y="13"/>
                  </a:lnTo>
                  <a:lnTo>
                    <a:pt x="53" y="12"/>
                  </a:lnTo>
                  <a:lnTo>
                    <a:pt x="53" y="13"/>
                  </a:lnTo>
                  <a:lnTo>
                    <a:pt x="57" y="16"/>
                  </a:lnTo>
                  <a:lnTo>
                    <a:pt x="57" y="12"/>
                  </a:lnTo>
                  <a:lnTo>
                    <a:pt x="54" y="9"/>
                  </a:lnTo>
                  <a:lnTo>
                    <a:pt x="54" y="9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56" y="8"/>
                  </a:lnTo>
                  <a:lnTo>
                    <a:pt x="57" y="9"/>
                  </a:lnTo>
                  <a:lnTo>
                    <a:pt x="57" y="2"/>
                  </a:lnTo>
                  <a:lnTo>
                    <a:pt x="58" y="2"/>
                  </a:lnTo>
                  <a:lnTo>
                    <a:pt x="58" y="1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9"/>
                  </a:lnTo>
                  <a:lnTo>
                    <a:pt x="62" y="8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4" y="9"/>
                  </a:lnTo>
                  <a:lnTo>
                    <a:pt x="64" y="9"/>
                  </a:lnTo>
                  <a:lnTo>
                    <a:pt x="60" y="12"/>
                  </a:lnTo>
                  <a:lnTo>
                    <a:pt x="60" y="16"/>
                  </a:lnTo>
                  <a:lnTo>
                    <a:pt x="65" y="12"/>
                  </a:lnTo>
                  <a:lnTo>
                    <a:pt x="66" y="12"/>
                  </a:lnTo>
                  <a:lnTo>
                    <a:pt x="66" y="13"/>
                  </a:lnTo>
                  <a:lnTo>
                    <a:pt x="66" y="13"/>
                  </a:lnTo>
                  <a:lnTo>
                    <a:pt x="66" y="14"/>
                  </a:lnTo>
                  <a:lnTo>
                    <a:pt x="60" y="18"/>
                  </a:lnTo>
                  <a:lnTo>
                    <a:pt x="60" y="26"/>
                  </a:lnTo>
                  <a:lnTo>
                    <a:pt x="74" y="24"/>
                  </a:lnTo>
                  <a:lnTo>
                    <a:pt x="74" y="22"/>
                  </a:lnTo>
                  <a:lnTo>
                    <a:pt x="76" y="21"/>
                  </a:lnTo>
                  <a:lnTo>
                    <a:pt x="77" y="21"/>
                  </a:lnTo>
                  <a:lnTo>
                    <a:pt x="78" y="21"/>
                  </a:lnTo>
                  <a:lnTo>
                    <a:pt x="83" y="10"/>
                  </a:lnTo>
                  <a:lnTo>
                    <a:pt x="82" y="9"/>
                  </a:lnTo>
                  <a:lnTo>
                    <a:pt x="82" y="8"/>
                  </a:lnTo>
                  <a:lnTo>
                    <a:pt x="82" y="4"/>
                  </a:lnTo>
                  <a:lnTo>
                    <a:pt x="85" y="2"/>
                  </a:lnTo>
                  <a:lnTo>
                    <a:pt x="87" y="1"/>
                  </a:lnTo>
                  <a:lnTo>
                    <a:pt x="90" y="1"/>
                  </a:lnTo>
                  <a:lnTo>
                    <a:pt x="93" y="4"/>
                  </a:lnTo>
                  <a:lnTo>
                    <a:pt x="93" y="6"/>
                  </a:lnTo>
                  <a:lnTo>
                    <a:pt x="93" y="9"/>
                  </a:lnTo>
                  <a:lnTo>
                    <a:pt x="91" y="12"/>
                  </a:lnTo>
                  <a:lnTo>
                    <a:pt x="89" y="12"/>
                  </a:lnTo>
                  <a:lnTo>
                    <a:pt x="86" y="12"/>
                  </a:lnTo>
                  <a:lnTo>
                    <a:pt x="80" y="22"/>
                  </a:lnTo>
                  <a:lnTo>
                    <a:pt x="80" y="22"/>
                  </a:lnTo>
                  <a:lnTo>
                    <a:pt x="81" y="24"/>
                  </a:lnTo>
                  <a:lnTo>
                    <a:pt x="81" y="26"/>
                  </a:lnTo>
                  <a:lnTo>
                    <a:pt x="80" y="28"/>
                  </a:lnTo>
                  <a:lnTo>
                    <a:pt x="78" y="28"/>
                  </a:lnTo>
                  <a:lnTo>
                    <a:pt x="78" y="40"/>
                  </a:lnTo>
                  <a:lnTo>
                    <a:pt x="86" y="36"/>
                  </a:lnTo>
                  <a:lnTo>
                    <a:pt x="87" y="29"/>
                  </a:lnTo>
                  <a:lnTo>
                    <a:pt x="87" y="29"/>
                  </a:lnTo>
                  <a:lnTo>
                    <a:pt x="89" y="28"/>
                  </a:lnTo>
                  <a:lnTo>
                    <a:pt x="89" y="29"/>
                  </a:lnTo>
                  <a:lnTo>
                    <a:pt x="90" y="29"/>
                  </a:lnTo>
                  <a:lnTo>
                    <a:pt x="89" y="34"/>
                  </a:lnTo>
                  <a:lnTo>
                    <a:pt x="93" y="33"/>
                  </a:lnTo>
                  <a:lnTo>
                    <a:pt x="93" y="29"/>
                  </a:lnTo>
                  <a:lnTo>
                    <a:pt x="93" y="28"/>
                  </a:lnTo>
                  <a:lnTo>
                    <a:pt x="94" y="28"/>
                  </a:lnTo>
                  <a:lnTo>
                    <a:pt x="95" y="28"/>
                  </a:lnTo>
                  <a:lnTo>
                    <a:pt x="95" y="29"/>
                  </a:lnTo>
                  <a:lnTo>
                    <a:pt x="94" y="32"/>
                  </a:lnTo>
                  <a:lnTo>
                    <a:pt x="101" y="29"/>
                  </a:lnTo>
                  <a:lnTo>
                    <a:pt x="101" y="29"/>
                  </a:lnTo>
                  <a:lnTo>
                    <a:pt x="102" y="29"/>
                  </a:lnTo>
                  <a:lnTo>
                    <a:pt x="102" y="30"/>
                  </a:lnTo>
                  <a:lnTo>
                    <a:pt x="101" y="30"/>
                  </a:lnTo>
                  <a:lnTo>
                    <a:pt x="95" y="33"/>
                  </a:lnTo>
                  <a:lnTo>
                    <a:pt x="98" y="34"/>
                  </a:lnTo>
                  <a:lnTo>
                    <a:pt x="99" y="36"/>
                  </a:lnTo>
                  <a:lnTo>
                    <a:pt x="99" y="37"/>
                  </a:lnTo>
                  <a:lnTo>
                    <a:pt x="98" y="37"/>
                  </a:lnTo>
                  <a:lnTo>
                    <a:pt x="97" y="37"/>
                  </a:lnTo>
                  <a:lnTo>
                    <a:pt x="93" y="34"/>
                  </a:lnTo>
                  <a:lnTo>
                    <a:pt x="90" y="37"/>
                  </a:lnTo>
                  <a:lnTo>
                    <a:pt x="95" y="40"/>
                  </a:lnTo>
                  <a:lnTo>
                    <a:pt x="95" y="40"/>
                  </a:lnTo>
                  <a:lnTo>
                    <a:pt x="95" y="41"/>
                  </a:lnTo>
                  <a:lnTo>
                    <a:pt x="94" y="42"/>
                  </a:lnTo>
                  <a:lnTo>
                    <a:pt x="94" y="41"/>
                  </a:lnTo>
                  <a:lnTo>
                    <a:pt x="87" y="38"/>
                  </a:lnTo>
                  <a:lnTo>
                    <a:pt x="80" y="42"/>
                  </a:lnTo>
                  <a:lnTo>
                    <a:pt x="89" y="48"/>
                  </a:lnTo>
                  <a:lnTo>
                    <a:pt x="90" y="48"/>
                  </a:lnTo>
                  <a:lnTo>
                    <a:pt x="93" y="48"/>
                  </a:lnTo>
                  <a:lnTo>
                    <a:pt x="94" y="49"/>
                  </a:lnTo>
                  <a:lnTo>
                    <a:pt x="94" y="50"/>
                  </a:lnTo>
                  <a:lnTo>
                    <a:pt x="106" y="50"/>
                  </a:lnTo>
                  <a:lnTo>
                    <a:pt x="107" y="48"/>
                  </a:lnTo>
                  <a:lnTo>
                    <a:pt x="109" y="46"/>
                  </a:lnTo>
                  <a:lnTo>
                    <a:pt x="111" y="45"/>
                  </a:lnTo>
                  <a:lnTo>
                    <a:pt x="114" y="46"/>
                  </a:lnTo>
                  <a:lnTo>
                    <a:pt x="117" y="48"/>
                  </a:lnTo>
                  <a:lnTo>
                    <a:pt x="117" y="50"/>
                  </a:lnTo>
                  <a:lnTo>
                    <a:pt x="117" y="53"/>
                  </a:lnTo>
                  <a:lnTo>
                    <a:pt x="115" y="56"/>
                  </a:lnTo>
                  <a:lnTo>
                    <a:pt x="113" y="57"/>
                  </a:lnTo>
                  <a:lnTo>
                    <a:pt x="110" y="56"/>
                  </a:lnTo>
                  <a:lnTo>
                    <a:pt x="107" y="54"/>
                  </a:lnTo>
                  <a:lnTo>
                    <a:pt x="106" y="52"/>
                  </a:lnTo>
                  <a:lnTo>
                    <a:pt x="94" y="52"/>
                  </a:lnTo>
                  <a:lnTo>
                    <a:pt x="94" y="53"/>
                  </a:lnTo>
                  <a:lnTo>
                    <a:pt x="93" y="54"/>
                  </a:lnTo>
                  <a:lnTo>
                    <a:pt x="90" y="54"/>
                  </a:lnTo>
                  <a:lnTo>
                    <a:pt x="89" y="54"/>
                  </a:lnTo>
                  <a:lnTo>
                    <a:pt x="80" y="61"/>
                  </a:lnTo>
                  <a:lnTo>
                    <a:pt x="86" y="65"/>
                  </a:lnTo>
                  <a:lnTo>
                    <a:pt x="93" y="62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4" y="64"/>
                  </a:lnTo>
                  <a:lnTo>
                    <a:pt x="94" y="65"/>
                  </a:lnTo>
                  <a:lnTo>
                    <a:pt x="89" y="66"/>
                  </a:lnTo>
                  <a:lnTo>
                    <a:pt x="93" y="69"/>
                  </a:lnTo>
                  <a:lnTo>
                    <a:pt x="95" y="68"/>
                  </a:lnTo>
                  <a:lnTo>
                    <a:pt x="97" y="68"/>
                  </a:lnTo>
                  <a:lnTo>
                    <a:pt x="98" y="68"/>
                  </a:lnTo>
                  <a:lnTo>
                    <a:pt x="98" y="69"/>
                  </a:lnTo>
                  <a:lnTo>
                    <a:pt x="97" y="69"/>
                  </a:lnTo>
                  <a:lnTo>
                    <a:pt x="95" y="70"/>
                  </a:lnTo>
                  <a:lnTo>
                    <a:pt x="101" y="73"/>
                  </a:lnTo>
                  <a:lnTo>
                    <a:pt x="101" y="74"/>
                  </a:lnTo>
                  <a:lnTo>
                    <a:pt x="101" y="74"/>
                  </a:lnTo>
                  <a:lnTo>
                    <a:pt x="99" y="76"/>
                  </a:lnTo>
                  <a:lnTo>
                    <a:pt x="99" y="76"/>
                  </a:lnTo>
                  <a:lnTo>
                    <a:pt x="94" y="72"/>
                  </a:lnTo>
                  <a:lnTo>
                    <a:pt x="94" y="74"/>
                  </a:lnTo>
                  <a:lnTo>
                    <a:pt x="94" y="76"/>
                  </a:lnTo>
                  <a:lnTo>
                    <a:pt x="93" y="76"/>
                  </a:lnTo>
                  <a:lnTo>
                    <a:pt x="93" y="76"/>
                  </a:lnTo>
                  <a:lnTo>
                    <a:pt x="91" y="76"/>
                  </a:lnTo>
                  <a:lnTo>
                    <a:pt x="91" y="76"/>
                  </a:lnTo>
                  <a:lnTo>
                    <a:pt x="91" y="70"/>
                  </a:lnTo>
                  <a:lnTo>
                    <a:pt x="87" y="69"/>
                  </a:lnTo>
                  <a:lnTo>
                    <a:pt x="89" y="74"/>
                  </a:lnTo>
                  <a:lnTo>
                    <a:pt x="87" y="76"/>
                  </a:lnTo>
                  <a:lnTo>
                    <a:pt x="87" y="76"/>
                  </a:lnTo>
                  <a:lnTo>
                    <a:pt x="87" y="76"/>
                  </a:lnTo>
                  <a:lnTo>
                    <a:pt x="86" y="76"/>
                  </a:lnTo>
                  <a:lnTo>
                    <a:pt x="86" y="76"/>
                  </a:lnTo>
                  <a:lnTo>
                    <a:pt x="85" y="68"/>
                  </a:lnTo>
                  <a:lnTo>
                    <a:pt x="78" y="64"/>
                  </a:lnTo>
                  <a:lnTo>
                    <a:pt x="78" y="74"/>
                  </a:lnTo>
                  <a:lnTo>
                    <a:pt x="78" y="76"/>
                  </a:lnTo>
                  <a:lnTo>
                    <a:pt x="80" y="78"/>
                  </a:lnTo>
                  <a:lnTo>
                    <a:pt x="78" y="79"/>
                  </a:lnTo>
                  <a:lnTo>
                    <a:pt x="85" y="90"/>
                  </a:lnTo>
                  <a:lnTo>
                    <a:pt x="86" y="90"/>
                  </a:lnTo>
                  <a:lnTo>
                    <a:pt x="89" y="90"/>
                  </a:lnTo>
                  <a:lnTo>
                    <a:pt x="91" y="93"/>
                  </a:lnTo>
                  <a:lnTo>
                    <a:pt x="91" y="95"/>
                  </a:lnTo>
                  <a:lnTo>
                    <a:pt x="91" y="98"/>
                  </a:lnTo>
                  <a:lnTo>
                    <a:pt x="90" y="101"/>
                  </a:lnTo>
                  <a:lnTo>
                    <a:pt x="87" y="101"/>
                  </a:lnTo>
                  <a:lnTo>
                    <a:pt x="83" y="101"/>
                  </a:lnTo>
                  <a:lnTo>
                    <a:pt x="82" y="99"/>
                  </a:lnTo>
                  <a:lnTo>
                    <a:pt x="81" y="97"/>
                  </a:lnTo>
                  <a:lnTo>
                    <a:pt x="81" y="94"/>
                  </a:lnTo>
                  <a:lnTo>
                    <a:pt x="82" y="91"/>
                  </a:lnTo>
                  <a:lnTo>
                    <a:pt x="77" y="81"/>
                  </a:lnTo>
                  <a:lnTo>
                    <a:pt x="74" y="81"/>
                  </a:lnTo>
                  <a:lnTo>
                    <a:pt x="73" y="79"/>
                  </a:lnTo>
                  <a:lnTo>
                    <a:pt x="73" y="78"/>
                  </a:lnTo>
                  <a:lnTo>
                    <a:pt x="60" y="76"/>
                  </a:lnTo>
                  <a:lnTo>
                    <a:pt x="60" y="83"/>
                  </a:lnTo>
                  <a:lnTo>
                    <a:pt x="65" y="87"/>
                  </a:lnTo>
                  <a:lnTo>
                    <a:pt x="65" y="87"/>
                  </a:lnTo>
                  <a:lnTo>
                    <a:pt x="65" y="89"/>
                  </a:lnTo>
                  <a:lnTo>
                    <a:pt x="64" y="89"/>
                  </a:lnTo>
                  <a:lnTo>
                    <a:pt x="64" y="89"/>
                  </a:lnTo>
                  <a:lnTo>
                    <a:pt x="60" y="86"/>
                  </a:lnTo>
                  <a:lnTo>
                    <a:pt x="60" y="90"/>
                  </a:lnTo>
                  <a:lnTo>
                    <a:pt x="62" y="93"/>
                  </a:lnTo>
                  <a:lnTo>
                    <a:pt x="64" y="93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1" y="94"/>
                  </a:lnTo>
                  <a:lnTo>
                    <a:pt x="60" y="93"/>
                  </a:lnTo>
                  <a:lnTo>
                    <a:pt x="60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58" y="99"/>
                  </a:lnTo>
                  <a:lnTo>
                    <a:pt x="57" y="99"/>
                  </a:lnTo>
                  <a:lnTo>
                    <a:pt x="57" y="99"/>
                  </a:lnTo>
                  <a:lnTo>
                    <a:pt x="57" y="93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3" y="94"/>
                  </a:lnTo>
                  <a:lnTo>
                    <a:pt x="53" y="93"/>
                  </a:lnTo>
                  <a:lnTo>
                    <a:pt x="53" y="93"/>
                  </a:lnTo>
                  <a:lnTo>
                    <a:pt x="57" y="90"/>
                  </a:lnTo>
                  <a:lnTo>
                    <a:pt x="57" y="86"/>
                  </a:lnTo>
                  <a:lnTo>
                    <a:pt x="52" y="89"/>
                  </a:lnTo>
                  <a:lnTo>
                    <a:pt x="52" y="89"/>
                  </a:lnTo>
                  <a:lnTo>
                    <a:pt x="50" y="89"/>
                  </a:lnTo>
                  <a:lnTo>
                    <a:pt x="50" y="87"/>
                  </a:lnTo>
                  <a:lnTo>
                    <a:pt x="50" y="87"/>
                  </a:lnTo>
                  <a:lnTo>
                    <a:pt x="57" y="82"/>
                  </a:lnTo>
                  <a:lnTo>
                    <a:pt x="57" y="76"/>
                  </a:lnTo>
                  <a:lnTo>
                    <a:pt x="42" y="79"/>
                  </a:lnTo>
                  <a:lnTo>
                    <a:pt x="42" y="81"/>
                  </a:lnTo>
                  <a:lnTo>
                    <a:pt x="41" y="82"/>
                  </a:lnTo>
                  <a:lnTo>
                    <a:pt x="40" y="82"/>
                  </a:lnTo>
                  <a:lnTo>
                    <a:pt x="38" y="82"/>
                  </a:lnTo>
                  <a:lnTo>
                    <a:pt x="33" y="91"/>
                  </a:lnTo>
                  <a:lnTo>
                    <a:pt x="34" y="93"/>
                  </a:lnTo>
                  <a:lnTo>
                    <a:pt x="34" y="94"/>
                  </a:lnTo>
                  <a:lnTo>
                    <a:pt x="34" y="98"/>
                  </a:lnTo>
                  <a:lnTo>
                    <a:pt x="32" y="99"/>
                  </a:lnTo>
                  <a:lnTo>
                    <a:pt x="29" y="101"/>
                  </a:lnTo>
                  <a:lnTo>
                    <a:pt x="26" y="101"/>
                  </a:lnTo>
                  <a:lnTo>
                    <a:pt x="25" y="98"/>
                  </a:lnTo>
                  <a:lnTo>
                    <a:pt x="24" y="95"/>
                  </a:lnTo>
                  <a:lnTo>
                    <a:pt x="24" y="93"/>
                  </a:lnTo>
                  <a:lnTo>
                    <a:pt x="26" y="90"/>
                  </a:lnTo>
                  <a:lnTo>
                    <a:pt x="29" y="90"/>
                  </a:lnTo>
                  <a:lnTo>
                    <a:pt x="32" y="90"/>
                  </a:lnTo>
                  <a:lnTo>
                    <a:pt x="37" y="81"/>
                  </a:lnTo>
                  <a:lnTo>
                    <a:pt x="36" y="81"/>
                  </a:lnTo>
                  <a:lnTo>
                    <a:pt x="36" y="79"/>
                  </a:lnTo>
                  <a:lnTo>
                    <a:pt x="36" y="78"/>
                  </a:lnTo>
                  <a:lnTo>
                    <a:pt x="37" y="76"/>
                  </a:lnTo>
                  <a:lnTo>
                    <a:pt x="36" y="64"/>
                  </a:lnTo>
                  <a:lnTo>
                    <a:pt x="29" y="68"/>
                  </a:lnTo>
                  <a:lnTo>
                    <a:pt x="29" y="74"/>
                  </a:lnTo>
                  <a:lnTo>
                    <a:pt x="29" y="76"/>
                  </a:lnTo>
                  <a:lnTo>
                    <a:pt x="28" y="76"/>
                  </a:lnTo>
                  <a:lnTo>
                    <a:pt x="28" y="76"/>
                  </a:lnTo>
                  <a:lnTo>
                    <a:pt x="26" y="76"/>
                  </a:lnTo>
                  <a:lnTo>
                    <a:pt x="26" y="74"/>
                  </a:lnTo>
                  <a:lnTo>
                    <a:pt x="28" y="69"/>
                  </a:lnTo>
                  <a:lnTo>
                    <a:pt x="24" y="72"/>
                  </a:lnTo>
                  <a:lnTo>
                    <a:pt x="24" y="76"/>
                  </a:lnTo>
                  <a:lnTo>
                    <a:pt x="24" y="77"/>
                  </a:lnTo>
                  <a:lnTo>
                    <a:pt x="22" y="77"/>
                  </a:lnTo>
                  <a:lnTo>
                    <a:pt x="22" y="77"/>
                  </a:lnTo>
                  <a:lnTo>
                    <a:pt x="21" y="77"/>
                  </a:lnTo>
                  <a:lnTo>
                    <a:pt x="21" y="76"/>
                  </a:lnTo>
                  <a:lnTo>
                    <a:pt x="21" y="73"/>
                  </a:lnTo>
                  <a:lnTo>
                    <a:pt x="16" y="77"/>
                  </a:lnTo>
                  <a:lnTo>
                    <a:pt x="16" y="77"/>
                  </a:lnTo>
                  <a:lnTo>
                    <a:pt x="14" y="77"/>
                  </a:lnTo>
                  <a:lnTo>
                    <a:pt x="14" y="76"/>
                  </a:lnTo>
                  <a:lnTo>
                    <a:pt x="14" y="74"/>
                  </a:lnTo>
                  <a:lnTo>
                    <a:pt x="20" y="72"/>
                  </a:lnTo>
                  <a:lnTo>
                    <a:pt x="17" y="70"/>
                  </a:lnTo>
                  <a:lnTo>
                    <a:pt x="17" y="70"/>
                  </a:lnTo>
                  <a:lnTo>
                    <a:pt x="17" y="69"/>
                  </a:lnTo>
                  <a:lnTo>
                    <a:pt x="17" y="68"/>
                  </a:lnTo>
                  <a:lnTo>
                    <a:pt x="18" y="68"/>
                  </a:lnTo>
                  <a:lnTo>
                    <a:pt x="22" y="70"/>
                  </a:lnTo>
                  <a:lnTo>
                    <a:pt x="26" y="68"/>
                  </a:lnTo>
                  <a:lnTo>
                    <a:pt x="20" y="65"/>
                  </a:lnTo>
                  <a:lnTo>
                    <a:pt x="20" y="65"/>
                  </a:lnTo>
                  <a:lnTo>
                    <a:pt x="20" y="64"/>
                  </a:lnTo>
                  <a:lnTo>
                    <a:pt x="20" y="64"/>
                  </a:lnTo>
                  <a:lnTo>
                    <a:pt x="21" y="64"/>
                  </a:lnTo>
                  <a:lnTo>
                    <a:pt x="28" y="66"/>
                  </a:lnTo>
                  <a:lnTo>
                    <a:pt x="36" y="61"/>
                  </a:lnTo>
                  <a:lnTo>
                    <a:pt x="26" y="54"/>
                  </a:lnTo>
                  <a:lnTo>
                    <a:pt x="25" y="54"/>
                  </a:lnTo>
                  <a:lnTo>
                    <a:pt x="24" y="54"/>
                  </a:lnTo>
                  <a:lnTo>
                    <a:pt x="22" y="53"/>
                  </a:lnTo>
                  <a:lnTo>
                    <a:pt x="21" y="52"/>
                  </a:lnTo>
                  <a:lnTo>
                    <a:pt x="10" y="52"/>
                  </a:lnTo>
                  <a:lnTo>
                    <a:pt x="10" y="54"/>
                  </a:lnTo>
                  <a:lnTo>
                    <a:pt x="8" y="56"/>
                  </a:lnTo>
                  <a:lnTo>
                    <a:pt x="6" y="56"/>
                  </a:lnTo>
                  <a:lnTo>
                    <a:pt x="4" y="56"/>
                  </a:lnTo>
                  <a:lnTo>
                    <a:pt x="1" y="54"/>
                  </a:lnTo>
                  <a:lnTo>
                    <a:pt x="0" y="52"/>
                  </a:lnTo>
                  <a:lnTo>
                    <a:pt x="1" y="48"/>
                  </a:lnTo>
                  <a:lnTo>
                    <a:pt x="2" y="46"/>
                  </a:lnTo>
                  <a:lnTo>
                    <a:pt x="5" y="45"/>
                  </a:lnTo>
                  <a:lnTo>
                    <a:pt x="8" y="45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22" y="49"/>
                  </a:lnTo>
                  <a:lnTo>
                    <a:pt x="24" y="48"/>
                  </a:lnTo>
                  <a:lnTo>
                    <a:pt x="25" y="48"/>
                  </a:lnTo>
                  <a:lnTo>
                    <a:pt x="26" y="48"/>
                  </a:lnTo>
                  <a:lnTo>
                    <a:pt x="36" y="40"/>
                  </a:lnTo>
                  <a:lnTo>
                    <a:pt x="29" y="36"/>
                  </a:lnTo>
                  <a:lnTo>
                    <a:pt x="22" y="38"/>
                  </a:lnTo>
                  <a:lnTo>
                    <a:pt x="22" y="38"/>
                  </a:lnTo>
                  <a:lnTo>
                    <a:pt x="21" y="38"/>
                  </a:lnTo>
                  <a:lnTo>
                    <a:pt x="21" y="37"/>
                  </a:lnTo>
                  <a:lnTo>
                    <a:pt x="21" y="37"/>
                  </a:lnTo>
                  <a:lnTo>
                    <a:pt x="21" y="36"/>
                  </a:lnTo>
                  <a:lnTo>
                    <a:pt x="26" y="34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8" y="34"/>
                  </a:lnTo>
                  <a:lnTo>
                    <a:pt x="18" y="33"/>
                  </a:lnTo>
                  <a:lnTo>
                    <a:pt x="17" y="33"/>
                  </a:lnTo>
                  <a:lnTo>
                    <a:pt x="17" y="32"/>
                  </a:lnTo>
                  <a:lnTo>
                    <a:pt x="18" y="32"/>
                  </a:lnTo>
                  <a:lnTo>
                    <a:pt x="21" y="30"/>
                  </a:lnTo>
                  <a:lnTo>
                    <a:pt x="16" y="28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6" y="25"/>
                  </a:lnTo>
                  <a:lnTo>
                    <a:pt x="17" y="25"/>
                  </a:lnTo>
                  <a:lnTo>
                    <a:pt x="21" y="29"/>
                  </a:lnTo>
                  <a:lnTo>
                    <a:pt x="21" y="26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4" y="30"/>
                  </a:lnTo>
                  <a:lnTo>
                    <a:pt x="28" y="33"/>
                  </a:lnTo>
                  <a:lnTo>
                    <a:pt x="28" y="26"/>
                  </a:lnTo>
                  <a:lnTo>
                    <a:pt x="28" y="25"/>
                  </a:lnTo>
                  <a:lnTo>
                    <a:pt x="28" y="25"/>
                  </a:lnTo>
                  <a:lnTo>
                    <a:pt x="29" y="25"/>
                  </a:lnTo>
                  <a:lnTo>
                    <a:pt x="29" y="26"/>
                  </a:lnTo>
                  <a:lnTo>
                    <a:pt x="30" y="34"/>
                  </a:lnTo>
                  <a:lnTo>
                    <a:pt x="37" y="38"/>
                  </a:lnTo>
                  <a:lnTo>
                    <a:pt x="40" y="25"/>
                  </a:lnTo>
                  <a:lnTo>
                    <a:pt x="38" y="25"/>
                  </a:lnTo>
                  <a:lnTo>
                    <a:pt x="38" y="22"/>
                  </a:lnTo>
                  <a:lnTo>
                    <a:pt x="38" y="2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0" y="10"/>
                  </a:lnTo>
                  <a:lnTo>
                    <a:pt x="28" y="8"/>
                  </a:lnTo>
                  <a:lnTo>
                    <a:pt x="28" y="5"/>
                  </a:lnTo>
                  <a:lnTo>
                    <a:pt x="28" y="2"/>
                  </a:lnTo>
                  <a:lnTo>
                    <a:pt x="29" y="1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0" name="Freeform 7514"/>
            <p:cNvSpPr>
              <a:spLocks/>
            </p:cNvSpPr>
            <p:nvPr/>
          </p:nvSpPr>
          <p:spPr bwMode="auto">
            <a:xfrm>
              <a:off x="11104072" y="2469215"/>
              <a:ext cx="418001" cy="384561"/>
            </a:xfrm>
            <a:custGeom>
              <a:avLst/>
              <a:gdLst>
                <a:gd name="T0" fmla="*/ 24 w 50"/>
                <a:gd name="T1" fmla="*/ 0 h 46"/>
                <a:gd name="T2" fmla="*/ 32 w 50"/>
                <a:gd name="T3" fmla="*/ 15 h 46"/>
                <a:gd name="T4" fmla="*/ 50 w 50"/>
                <a:gd name="T5" fmla="*/ 17 h 46"/>
                <a:gd name="T6" fmla="*/ 38 w 50"/>
                <a:gd name="T7" fmla="*/ 29 h 46"/>
                <a:gd name="T8" fmla="*/ 40 w 50"/>
                <a:gd name="T9" fmla="*/ 45 h 46"/>
                <a:gd name="T10" fmla="*/ 26 w 50"/>
                <a:gd name="T11" fmla="*/ 39 h 46"/>
                <a:gd name="T12" fmla="*/ 11 w 50"/>
                <a:gd name="T13" fmla="*/ 46 h 46"/>
                <a:gd name="T14" fmla="*/ 14 w 50"/>
                <a:gd name="T15" fmla="*/ 31 h 46"/>
                <a:gd name="T16" fmla="*/ 0 w 50"/>
                <a:gd name="T17" fmla="*/ 19 h 46"/>
                <a:gd name="T18" fmla="*/ 18 w 50"/>
                <a:gd name="T19" fmla="*/ 16 h 46"/>
                <a:gd name="T20" fmla="*/ 24 w 50"/>
                <a:gd name="T21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46">
                  <a:moveTo>
                    <a:pt x="24" y="0"/>
                  </a:moveTo>
                  <a:lnTo>
                    <a:pt x="32" y="15"/>
                  </a:lnTo>
                  <a:lnTo>
                    <a:pt x="50" y="17"/>
                  </a:lnTo>
                  <a:lnTo>
                    <a:pt x="38" y="29"/>
                  </a:lnTo>
                  <a:lnTo>
                    <a:pt x="40" y="45"/>
                  </a:lnTo>
                  <a:lnTo>
                    <a:pt x="26" y="39"/>
                  </a:lnTo>
                  <a:lnTo>
                    <a:pt x="11" y="46"/>
                  </a:lnTo>
                  <a:lnTo>
                    <a:pt x="14" y="31"/>
                  </a:lnTo>
                  <a:lnTo>
                    <a:pt x="0" y="19"/>
                  </a:lnTo>
                  <a:lnTo>
                    <a:pt x="18" y="1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1" name="Freeform 7515"/>
            <p:cNvSpPr>
              <a:spLocks/>
            </p:cNvSpPr>
            <p:nvPr/>
          </p:nvSpPr>
          <p:spPr bwMode="auto">
            <a:xfrm>
              <a:off x="1857880" y="696889"/>
              <a:ext cx="401281" cy="384561"/>
            </a:xfrm>
            <a:custGeom>
              <a:avLst/>
              <a:gdLst>
                <a:gd name="T0" fmla="*/ 23 w 48"/>
                <a:gd name="T1" fmla="*/ 0 h 46"/>
                <a:gd name="T2" fmla="*/ 31 w 48"/>
                <a:gd name="T3" fmla="*/ 14 h 46"/>
                <a:gd name="T4" fmla="*/ 48 w 48"/>
                <a:gd name="T5" fmla="*/ 17 h 46"/>
                <a:gd name="T6" fmla="*/ 36 w 48"/>
                <a:gd name="T7" fmla="*/ 29 h 46"/>
                <a:gd name="T8" fmla="*/ 40 w 48"/>
                <a:gd name="T9" fmla="*/ 45 h 46"/>
                <a:gd name="T10" fmla="*/ 24 w 48"/>
                <a:gd name="T11" fmla="*/ 38 h 46"/>
                <a:gd name="T12" fmla="*/ 10 w 48"/>
                <a:gd name="T13" fmla="*/ 46 h 46"/>
                <a:gd name="T14" fmla="*/ 12 w 48"/>
                <a:gd name="T15" fmla="*/ 29 h 46"/>
                <a:gd name="T16" fmla="*/ 0 w 48"/>
                <a:gd name="T17" fmla="*/ 18 h 46"/>
                <a:gd name="T18" fmla="*/ 16 w 48"/>
                <a:gd name="T19" fmla="*/ 14 h 46"/>
                <a:gd name="T20" fmla="*/ 23 w 48"/>
                <a:gd name="T21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46">
                  <a:moveTo>
                    <a:pt x="23" y="0"/>
                  </a:moveTo>
                  <a:lnTo>
                    <a:pt x="31" y="14"/>
                  </a:lnTo>
                  <a:lnTo>
                    <a:pt x="48" y="17"/>
                  </a:lnTo>
                  <a:lnTo>
                    <a:pt x="36" y="29"/>
                  </a:lnTo>
                  <a:lnTo>
                    <a:pt x="40" y="45"/>
                  </a:lnTo>
                  <a:lnTo>
                    <a:pt x="24" y="38"/>
                  </a:lnTo>
                  <a:lnTo>
                    <a:pt x="10" y="46"/>
                  </a:lnTo>
                  <a:lnTo>
                    <a:pt x="12" y="29"/>
                  </a:lnTo>
                  <a:lnTo>
                    <a:pt x="0" y="18"/>
                  </a:lnTo>
                  <a:lnTo>
                    <a:pt x="16" y="1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2" name="Freeform 7516"/>
            <p:cNvSpPr>
              <a:spLocks/>
            </p:cNvSpPr>
            <p:nvPr/>
          </p:nvSpPr>
          <p:spPr bwMode="auto">
            <a:xfrm>
              <a:off x="11162593" y="3079497"/>
              <a:ext cx="267521" cy="292601"/>
            </a:xfrm>
            <a:custGeom>
              <a:avLst/>
              <a:gdLst>
                <a:gd name="T0" fmla="*/ 20 w 32"/>
                <a:gd name="T1" fmla="*/ 0 h 35"/>
                <a:gd name="T2" fmla="*/ 21 w 32"/>
                <a:gd name="T3" fmla="*/ 12 h 35"/>
                <a:gd name="T4" fmla="*/ 32 w 32"/>
                <a:gd name="T5" fmla="*/ 17 h 35"/>
                <a:gd name="T6" fmla="*/ 21 w 32"/>
                <a:gd name="T7" fmla="*/ 23 h 35"/>
                <a:gd name="T8" fmla="*/ 19 w 32"/>
                <a:gd name="T9" fmla="*/ 35 h 35"/>
                <a:gd name="T10" fmla="*/ 11 w 32"/>
                <a:gd name="T11" fmla="*/ 25 h 35"/>
                <a:gd name="T12" fmla="*/ 0 w 32"/>
                <a:gd name="T13" fmla="*/ 28 h 35"/>
                <a:gd name="T14" fmla="*/ 5 w 32"/>
                <a:gd name="T15" fmla="*/ 17 h 35"/>
                <a:gd name="T16" fmla="*/ 0 w 32"/>
                <a:gd name="T17" fmla="*/ 7 h 35"/>
                <a:gd name="T18" fmla="*/ 11 w 32"/>
                <a:gd name="T19" fmla="*/ 9 h 35"/>
                <a:gd name="T20" fmla="*/ 20 w 32"/>
                <a:gd name="T2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35">
                  <a:moveTo>
                    <a:pt x="20" y="0"/>
                  </a:moveTo>
                  <a:lnTo>
                    <a:pt x="21" y="12"/>
                  </a:lnTo>
                  <a:lnTo>
                    <a:pt x="32" y="17"/>
                  </a:lnTo>
                  <a:lnTo>
                    <a:pt x="21" y="23"/>
                  </a:lnTo>
                  <a:lnTo>
                    <a:pt x="19" y="35"/>
                  </a:lnTo>
                  <a:lnTo>
                    <a:pt x="11" y="25"/>
                  </a:lnTo>
                  <a:lnTo>
                    <a:pt x="0" y="28"/>
                  </a:lnTo>
                  <a:lnTo>
                    <a:pt x="5" y="17"/>
                  </a:lnTo>
                  <a:lnTo>
                    <a:pt x="0" y="7"/>
                  </a:lnTo>
                  <a:lnTo>
                    <a:pt x="11" y="9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3" name="Freeform 7517"/>
            <p:cNvSpPr>
              <a:spLocks/>
            </p:cNvSpPr>
            <p:nvPr/>
          </p:nvSpPr>
          <p:spPr bwMode="auto">
            <a:xfrm>
              <a:off x="219314" y="1959253"/>
              <a:ext cx="401281" cy="384561"/>
            </a:xfrm>
            <a:custGeom>
              <a:avLst/>
              <a:gdLst>
                <a:gd name="T0" fmla="*/ 22 w 48"/>
                <a:gd name="T1" fmla="*/ 0 h 46"/>
                <a:gd name="T2" fmla="*/ 30 w 48"/>
                <a:gd name="T3" fmla="*/ 15 h 46"/>
                <a:gd name="T4" fmla="*/ 48 w 48"/>
                <a:gd name="T5" fmla="*/ 16 h 46"/>
                <a:gd name="T6" fmla="*/ 36 w 48"/>
                <a:gd name="T7" fmla="*/ 28 h 46"/>
                <a:gd name="T8" fmla="*/ 40 w 48"/>
                <a:gd name="T9" fmla="*/ 45 h 46"/>
                <a:gd name="T10" fmla="*/ 24 w 48"/>
                <a:gd name="T11" fmla="*/ 37 h 46"/>
                <a:gd name="T12" fmla="*/ 9 w 48"/>
                <a:gd name="T13" fmla="*/ 46 h 46"/>
                <a:gd name="T14" fmla="*/ 12 w 48"/>
                <a:gd name="T15" fmla="*/ 29 h 46"/>
                <a:gd name="T16" fmla="*/ 0 w 48"/>
                <a:gd name="T17" fmla="*/ 17 h 46"/>
                <a:gd name="T18" fmla="*/ 16 w 48"/>
                <a:gd name="T19" fmla="*/ 15 h 46"/>
                <a:gd name="T20" fmla="*/ 22 w 48"/>
                <a:gd name="T21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46">
                  <a:moveTo>
                    <a:pt x="22" y="0"/>
                  </a:moveTo>
                  <a:lnTo>
                    <a:pt x="30" y="15"/>
                  </a:lnTo>
                  <a:lnTo>
                    <a:pt x="48" y="16"/>
                  </a:lnTo>
                  <a:lnTo>
                    <a:pt x="36" y="28"/>
                  </a:lnTo>
                  <a:lnTo>
                    <a:pt x="40" y="45"/>
                  </a:lnTo>
                  <a:lnTo>
                    <a:pt x="24" y="37"/>
                  </a:lnTo>
                  <a:lnTo>
                    <a:pt x="9" y="46"/>
                  </a:lnTo>
                  <a:lnTo>
                    <a:pt x="12" y="29"/>
                  </a:lnTo>
                  <a:lnTo>
                    <a:pt x="0" y="17"/>
                  </a:lnTo>
                  <a:lnTo>
                    <a:pt x="16" y="15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4" name="Freeform 7518"/>
            <p:cNvSpPr>
              <a:spLocks/>
            </p:cNvSpPr>
            <p:nvPr/>
          </p:nvSpPr>
          <p:spPr bwMode="auto">
            <a:xfrm>
              <a:off x="261114" y="2569535"/>
              <a:ext cx="267521" cy="275881"/>
            </a:xfrm>
            <a:custGeom>
              <a:avLst/>
              <a:gdLst>
                <a:gd name="T0" fmla="*/ 20 w 32"/>
                <a:gd name="T1" fmla="*/ 0 h 33"/>
                <a:gd name="T2" fmla="*/ 21 w 32"/>
                <a:gd name="T3" fmla="*/ 12 h 33"/>
                <a:gd name="T4" fmla="*/ 32 w 32"/>
                <a:gd name="T5" fmla="*/ 17 h 33"/>
                <a:gd name="T6" fmla="*/ 21 w 32"/>
                <a:gd name="T7" fmla="*/ 23 h 33"/>
                <a:gd name="T8" fmla="*/ 20 w 32"/>
                <a:gd name="T9" fmla="*/ 33 h 33"/>
                <a:gd name="T10" fmla="*/ 12 w 32"/>
                <a:gd name="T11" fmla="*/ 25 h 33"/>
                <a:gd name="T12" fmla="*/ 0 w 32"/>
                <a:gd name="T13" fmla="*/ 27 h 33"/>
                <a:gd name="T14" fmla="*/ 5 w 32"/>
                <a:gd name="T15" fmla="*/ 16 h 33"/>
                <a:gd name="T16" fmla="*/ 0 w 32"/>
                <a:gd name="T17" fmla="*/ 5 h 33"/>
                <a:gd name="T18" fmla="*/ 12 w 32"/>
                <a:gd name="T19" fmla="*/ 8 h 33"/>
                <a:gd name="T20" fmla="*/ 20 w 32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33">
                  <a:moveTo>
                    <a:pt x="20" y="0"/>
                  </a:moveTo>
                  <a:lnTo>
                    <a:pt x="21" y="12"/>
                  </a:lnTo>
                  <a:lnTo>
                    <a:pt x="32" y="17"/>
                  </a:lnTo>
                  <a:lnTo>
                    <a:pt x="21" y="23"/>
                  </a:lnTo>
                  <a:lnTo>
                    <a:pt x="20" y="33"/>
                  </a:lnTo>
                  <a:lnTo>
                    <a:pt x="12" y="25"/>
                  </a:lnTo>
                  <a:lnTo>
                    <a:pt x="0" y="27"/>
                  </a:lnTo>
                  <a:lnTo>
                    <a:pt x="5" y="16"/>
                  </a:lnTo>
                  <a:lnTo>
                    <a:pt x="0" y="5"/>
                  </a:lnTo>
                  <a:lnTo>
                    <a:pt x="12" y="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5" name="Freeform 7519"/>
            <p:cNvSpPr>
              <a:spLocks/>
            </p:cNvSpPr>
            <p:nvPr/>
          </p:nvSpPr>
          <p:spPr bwMode="auto">
            <a:xfrm>
              <a:off x="11496994" y="671809"/>
              <a:ext cx="275881" cy="284241"/>
            </a:xfrm>
            <a:custGeom>
              <a:avLst/>
              <a:gdLst>
                <a:gd name="T0" fmla="*/ 21 w 33"/>
                <a:gd name="T1" fmla="*/ 0 h 34"/>
                <a:gd name="T2" fmla="*/ 22 w 33"/>
                <a:gd name="T3" fmla="*/ 12 h 34"/>
                <a:gd name="T4" fmla="*/ 33 w 33"/>
                <a:gd name="T5" fmla="*/ 17 h 34"/>
                <a:gd name="T6" fmla="*/ 22 w 33"/>
                <a:gd name="T7" fmla="*/ 22 h 34"/>
                <a:gd name="T8" fmla="*/ 20 w 33"/>
                <a:gd name="T9" fmla="*/ 34 h 34"/>
                <a:gd name="T10" fmla="*/ 12 w 33"/>
                <a:gd name="T11" fmla="*/ 25 h 34"/>
                <a:gd name="T12" fmla="*/ 0 w 33"/>
                <a:gd name="T13" fmla="*/ 26 h 34"/>
                <a:gd name="T14" fmla="*/ 6 w 33"/>
                <a:gd name="T15" fmla="*/ 17 h 34"/>
                <a:gd name="T16" fmla="*/ 1 w 33"/>
                <a:gd name="T17" fmla="*/ 7 h 34"/>
                <a:gd name="T18" fmla="*/ 12 w 33"/>
                <a:gd name="T19" fmla="*/ 8 h 34"/>
                <a:gd name="T20" fmla="*/ 21 w 33"/>
                <a:gd name="T2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34">
                  <a:moveTo>
                    <a:pt x="21" y="0"/>
                  </a:moveTo>
                  <a:lnTo>
                    <a:pt x="22" y="12"/>
                  </a:lnTo>
                  <a:lnTo>
                    <a:pt x="33" y="17"/>
                  </a:lnTo>
                  <a:lnTo>
                    <a:pt x="22" y="22"/>
                  </a:lnTo>
                  <a:lnTo>
                    <a:pt x="20" y="34"/>
                  </a:lnTo>
                  <a:lnTo>
                    <a:pt x="12" y="25"/>
                  </a:lnTo>
                  <a:lnTo>
                    <a:pt x="0" y="26"/>
                  </a:lnTo>
                  <a:lnTo>
                    <a:pt x="6" y="17"/>
                  </a:lnTo>
                  <a:lnTo>
                    <a:pt x="1" y="7"/>
                  </a:lnTo>
                  <a:lnTo>
                    <a:pt x="12" y="8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6" name="Freeform 7520"/>
            <p:cNvSpPr>
              <a:spLocks/>
            </p:cNvSpPr>
            <p:nvPr/>
          </p:nvSpPr>
          <p:spPr bwMode="auto">
            <a:xfrm>
              <a:off x="8002501" y="705249"/>
              <a:ext cx="259161" cy="275881"/>
            </a:xfrm>
            <a:custGeom>
              <a:avLst/>
              <a:gdLst>
                <a:gd name="T0" fmla="*/ 19 w 31"/>
                <a:gd name="T1" fmla="*/ 0 h 33"/>
                <a:gd name="T2" fmla="*/ 21 w 31"/>
                <a:gd name="T3" fmla="*/ 10 h 33"/>
                <a:gd name="T4" fmla="*/ 31 w 31"/>
                <a:gd name="T5" fmla="*/ 17 h 33"/>
                <a:gd name="T6" fmla="*/ 21 w 31"/>
                <a:gd name="T7" fmla="*/ 21 h 33"/>
                <a:gd name="T8" fmla="*/ 19 w 31"/>
                <a:gd name="T9" fmla="*/ 33 h 33"/>
                <a:gd name="T10" fmla="*/ 12 w 31"/>
                <a:gd name="T11" fmla="*/ 25 h 33"/>
                <a:gd name="T12" fmla="*/ 0 w 31"/>
                <a:gd name="T13" fmla="*/ 26 h 33"/>
                <a:gd name="T14" fmla="*/ 5 w 31"/>
                <a:gd name="T15" fmla="*/ 16 h 33"/>
                <a:gd name="T16" fmla="*/ 0 w 31"/>
                <a:gd name="T17" fmla="*/ 5 h 33"/>
                <a:gd name="T18" fmla="*/ 12 w 31"/>
                <a:gd name="T19" fmla="*/ 8 h 33"/>
                <a:gd name="T20" fmla="*/ 19 w 31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33">
                  <a:moveTo>
                    <a:pt x="19" y="0"/>
                  </a:moveTo>
                  <a:lnTo>
                    <a:pt x="21" y="10"/>
                  </a:lnTo>
                  <a:lnTo>
                    <a:pt x="31" y="17"/>
                  </a:lnTo>
                  <a:lnTo>
                    <a:pt x="21" y="21"/>
                  </a:lnTo>
                  <a:lnTo>
                    <a:pt x="19" y="33"/>
                  </a:lnTo>
                  <a:lnTo>
                    <a:pt x="12" y="25"/>
                  </a:lnTo>
                  <a:lnTo>
                    <a:pt x="0" y="26"/>
                  </a:lnTo>
                  <a:lnTo>
                    <a:pt x="5" y="16"/>
                  </a:lnTo>
                  <a:lnTo>
                    <a:pt x="0" y="5"/>
                  </a:lnTo>
                  <a:lnTo>
                    <a:pt x="12" y="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7" name="Freeform 7521"/>
            <p:cNvSpPr>
              <a:spLocks/>
            </p:cNvSpPr>
            <p:nvPr/>
          </p:nvSpPr>
          <p:spPr bwMode="auto">
            <a:xfrm>
              <a:off x="1782640" y="1466012"/>
              <a:ext cx="275881" cy="284241"/>
            </a:xfrm>
            <a:custGeom>
              <a:avLst/>
              <a:gdLst>
                <a:gd name="T0" fmla="*/ 21 w 33"/>
                <a:gd name="T1" fmla="*/ 0 h 34"/>
                <a:gd name="T2" fmla="*/ 23 w 33"/>
                <a:gd name="T3" fmla="*/ 12 h 34"/>
                <a:gd name="T4" fmla="*/ 33 w 33"/>
                <a:gd name="T5" fmla="*/ 18 h 34"/>
                <a:gd name="T6" fmla="*/ 23 w 33"/>
                <a:gd name="T7" fmla="*/ 23 h 34"/>
                <a:gd name="T8" fmla="*/ 20 w 33"/>
                <a:gd name="T9" fmla="*/ 34 h 34"/>
                <a:gd name="T10" fmla="*/ 12 w 33"/>
                <a:gd name="T11" fmla="*/ 26 h 34"/>
                <a:gd name="T12" fmla="*/ 0 w 33"/>
                <a:gd name="T13" fmla="*/ 27 h 34"/>
                <a:gd name="T14" fmla="*/ 7 w 33"/>
                <a:gd name="T15" fmla="*/ 16 h 34"/>
                <a:gd name="T16" fmla="*/ 1 w 33"/>
                <a:gd name="T17" fmla="*/ 7 h 34"/>
                <a:gd name="T18" fmla="*/ 12 w 33"/>
                <a:gd name="T19" fmla="*/ 8 h 34"/>
                <a:gd name="T20" fmla="*/ 21 w 33"/>
                <a:gd name="T2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34">
                  <a:moveTo>
                    <a:pt x="21" y="0"/>
                  </a:moveTo>
                  <a:lnTo>
                    <a:pt x="23" y="12"/>
                  </a:lnTo>
                  <a:lnTo>
                    <a:pt x="33" y="18"/>
                  </a:lnTo>
                  <a:lnTo>
                    <a:pt x="23" y="23"/>
                  </a:lnTo>
                  <a:lnTo>
                    <a:pt x="20" y="34"/>
                  </a:lnTo>
                  <a:lnTo>
                    <a:pt x="12" y="26"/>
                  </a:lnTo>
                  <a:lnTo>
                    <a:pt x="0" y="27"/>
                  </a:lnTo>
                  <a:lnTo>
                    <a:pt x="7" y="16"/>
                  </a:lnTo>
                  <a:lnTo>
                    <a:pt x="1" y="7"/>
                  </a:lnTo>
                  <a:lnTo>
                    <a:pt x="12" y="8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8" name="Freeform 7522"/>
            <p:cNvSpPr>
              <a:spLocks/>
            </p:cNvSpPr>
            <p:nvPr/>
          </p:nvSpPr>
          <p:spPr bwMode="auto">
            <a:xfrm>
              <a:off x="2844363" y="805569"/>
              <a:ext cx="267521" cy="284241"/>
            </a:xfrm>
            <a:custGeom>
              <a:avLst/>
              <a:gdLst>
                <a:gd name="T0" fmla="*/ 20 w 32"/>
                <a:gd name="T1" fmla="*/ 0 h 34"/>
                <a:gd name="T2" fmla="*/ 22 w 32"/>
                <a:gd name="T3" fmla="*/ 12 h 34"/>
                <a:gd name="T4" fmla="*/ 32 w 32"/>
                <a:gd name="T5" fmla="*/ 17 h 34"/>
                <a:gd name="T6" fmla="*/ 22 w 32"/>
                <a:gd name="T7" fmla="*/ 22 h 34"/>
                <a:gd name="T8" fmla="*/ 20 w 32"/>
                <a:gd name="T9" fmla="*/ 34 h 34"/>
                <a:gd name="T10" fmla="*/ 11 w 32"/>
                <a:gd name="T11" fmla="*/ 25 h 34"/>
                <a:gd name="T12" fmla="*/ 0 w 32"/>
                <a:gd name="T13" fmla="*/ 26 h 34"/>
                <a:gd name="T14" fmla="*/ 6 w 32"/>
                <a:gd name="T15" fmla="*/ 17 h 34"/>
                <a:gd name="T16" fmla="*/ 0 w 32"/>
                <a:gd name="T17" fmla="*/ 6 h 34"/>
                <a:gd name="T18" fmla="*/ 12 w 32"/>
                <a:gd name="T19" fmla="*/ 8 h 34"/>
                <a:gd name="T20" fmla="*/ 20 w 32"/>
                <a:gd name="T2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34">
                  <a:moveTo>
                    <a:pt x="20" y="0"/>
                  </a:moveTo>
                  <a:lnTo>
                    <a:pt x="22" y="12"/>
                  </a:lnTo>
                  <a:lnTo>
                    <a:pt x="32" y="17"/>
                  </a:lnTo>
                  <a:lnTo>
                    <a:pt x="22" y="22"/>
                  </a:lnTo>
                  <a:lnTo>
                    <a:pt x="20" y="34"/>
                  </a:lnTo>
                  <a:lnTo>
                    <a:pt x="11" y="25"/>
                  </a:lnTo>
                  <a:lnTo>
                    <a:pt x="0" y="26"/>
                  </a:lnTo>
                  <a:lnTo>
                    <a:pt x="6" y="17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9" name="Freeform 7523"/>
            <p:cNvSpPr>
              <a:spLocks/>
            </p:cNvSpPr>
            <p:nvPr/>
          </p:nvSpPr>
          <p:spPr bwMode="auto">
            <a:xfrm>
              <a:off x="520275" y="3957300"/>
              <a:ext cx="259161" cy="275881"/>
            </a:xfrm>
            <a:custGeom>
              <a:avLst/>
              <a:gdLst>
                <a:gd name="T0" fmla="*/ 19 w 31"/>
                <a:gd name="T1" fmla="*/ 0 h 33"/>
                <a:gd name="T2" fmla="*/ 21 w 31"/>
                <a:gd name="T3" fmla="*/ 12 h 33"/>
                <a:gd name="T4" fmla="*/ 31 w 31"/>
                <a:gd name="T5" fmla="*/ 17 h 33"/>
                <a:gd name="T6" fmla="*/ 21 w 31"/>
                <a:gd name="T7" fmla="*/ 23 h 33"/>
                <a:gd name="T8" fmla="*/ 19 w 31"/>
                <a:gd name="T9" fmla="*/ 33 h 33"/>
                <a:gd name="T10" fmla="*/ 12 w 31"/>
                <a:gd name="T11" fmla="*/ 25 h 33"/>
                <a:gd name="T12" fmla="*/ 0 w 31"/>
                <a:gd name="T13" fmla="*/ 27 h 33"/>
                <a:gd name="T14" fmla="*/ 5 w 31"/>
                <a:gd name="T15" fmla="*/ 17 h 33"/>
                <a:gd name="T16" fmla="*/ 0 w 31"/>
                <a:gd name="T17" fmla="*/ 7 h 33"/>
                <a:gd name="T18" fmla="*/ 12 w 31"/>
                <a:gd name="T19" fmla="*/ 8 h 33"/>
                <a:gd name="T20" fmla="*/ 19 w 31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33">
                  <a:moveTo>
                    <a:pt x="19" y="0"/>
                  </a:moveTo>
                  <a:lnTo>
                    <a:pt x="21" y="12"/>
                  </a:lnTo>
                  <a:lnTo>
                    <a:pt x="31" y="17"/>
                  </a:lnTo>
                  <a:lnTo>
                    <a:pt x="21" y="23"/>
                  </a:lnTo>
                  <a:lnTo>
                    <a:pt x="19" y="33"/>
                  </a:lnTo>
                  <a:lnTo>
                    <a:pt x="12" y="25"/>
                  </a:lnTo>
                  <a:lnTo>
                    <a:pt x="0" y="27"/>
                  </a:lnTo>
                  <a:lnTo>
                    <a:pt x="5" y="17"/>
                  </a:lnTo>
                  <a:lnTo>
                    <a:pt x="0" y="7"/>
                  </a:lnTo>
                  <a:lnTo>
                    <a:pt x="12" y="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0" name="Freeform 7524"/>
            <p:cNvSpPr>
              <a:spLocks/>
            </p:cNvSpPr>
            <p:nvPr/>
          </p:nvSpPr>
          <p:spPr bwMode="auto">
            <a:xfrm>
              <a:off x="11547154" y="4458902"/>
              <a:ext cx="284241" cy="275881"/>
            </a:xfrm>
            <a:custGeom>
              <a:avLst/>
              <a:gdLst>
                <a:gd name="T0" fmla="*/ 22 w 34"/>
                <a:gd name="T1" fmla="*/ 0 h 33"/>
                <a:gd name="T2" fmla="*/ 23 w 34"/>
                <a:gd name="T3" fmla="*/ 12 h 33"/>
                <a:gd name="T4" fmla="*/ 34 w 34"/>
                <a:gd name="T5" fmla="*/ 17 h 33"/>
                <a:gd name="T6" fmla="*/ 23 w 34"/>
                <a:gd name="T7" fmla="*/ 21 h 33"/>
                <a:gd name="T8" fmla="*/ 20 w 34"/>
                <a:gd name="T9" fmla="*/ 33 h 33"/>
                <a:gd name="T10" fmla="*/ 12 w 34"/>
                <a:gd name="T11" fmla="*/ 25 h 33"/>
                <a:gd name="T12" fmla="*/ 0 w 34"/>
                <a:gd name="T13" fmla="*/ 26 h 33"/>
                <a:gd name="T14" fmla="*/ 7 w 34"/>
                <a:gd name="T15" fmla="*/ 16 h 33"/>
                <a:gd name="T16" fmla="*/ 2 w 34"/>
                <a:gd name="T17" fmla="*/ 5 h 33"/>
                <a:gd name="T18" fmla="*/ 12 w 34"/>
                <a:gd name="T19" fmla="*/ 8 h 33"/>
                <a:gd name="T20" fmla="*/ 22 w 34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33">
                  <a:moveTo>
                    <a:pt x="22" y="0"/>
                  </a:moveTo>
                  <a:lnTo>
                    <a:pt x="23" y="12"/>
                  </a:lnTo>
                  <a:lnTo>
                    <a:pt x="34" y="17"/>
                  </a:lnTo>
                  <a:lnTo>
                    <a:pt x="23" y="21"/>
                  </a:lnTo>
                  <a:lnTo>
                    <a:pt x="20" y="33"/>
                  </a:lnTo>
                  <a:lnTo>
                    <a:pt x="12" y="25"/>
                  </a:lnTo>
                  <a:lnTo>
                    <a:pt x="0" y="26"/>
                  </a:lnTo>
                  <a:lnTo>
                    <a:pt x="7" y="16"/>
                  </a:lnTo>
                  <a:lnTo>
                    <a:pt x="2" y="5"/>
                  </a:lnTo>
                  <a:lnTo>
                    <a:pt x="12" y="8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1" name="Freeform 7525"/>
            <p:cNvSpPr>
              <a:spLocks/>
            </p:cNvSpPr>
            <p:nvPr/>
          </p:nvSpPr>
          <p:spPr bwMode="auto">
            <a:xfrm>
              <a:off x="3722166" y="404288"/>
              <a:ext cx="267521" cy="292601"/>
            </a:xfrm>
            <a:custGeom>
              <a:avLst/>
              <a:gdLst>
                <a:gd name="T0" fmla="*/ 20 w 32"/>
                <a:gd name="T1" fmla="*/ 0 h 35"/>
                <a:gd name="T2" fmla="*/ 22 w 32"/>
                <a:gd name="T3" fmla="*/ 12 h 35"/>
                <a:gd name="T4" fmla="*/ 32 w 32"/>
                <a:gd name="T5" fmla="*/ 17 h 35"/>
                <a:gd name="T6" fmla="*/ 22 w 32"/>
                <a:gd name="T7" fmla="*/ 23 h 35"/>
                <a:gd name="T8" fmla="*/ 19 w 32"/>
                <a:gd name="T9" fmla="*/ 35 h 35"/>
                <a:gd name="T10" fmla="*/ 11 w 32"/>
                <a:gd name="T11" fmla="*/ 25 h 35"/>
                <a:gd name="T12" fmla="*/ 0 w 32"/>
                <a:gd name="T13" fmla="*/ 28 h 35"/>
                <a:gd name="T14" fmla="*/ 6 w 32"/>
                <a:gd name="T15" fmla="*/ 17 h 35"/>
                <a:gd name="T16" fmla="*/ 0 w 32"/>
                <a:gd name="T17" fmla="*/ 7 h 35"/>
                <a:gd name="T18" fmla="*/ 12 w 32"/>
                <a:gd name="T19" fmla="*/ 9 h 35"/>
                <a:gd name="T20" fmla="*/ 20 w 32"/>
                <a:gd name="T2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35">
                  <a:moveTo>
                    <a:pt x="20" y="0"/>
                  </a:moveTo>
                  <a:lnTo>
                    <a:pt x="22" y="12"/>
                  </a:lnTo>
                  <a:lnTo>
                    <a:pt x="32" y="17"/>
                  </a:lnTo>
                  <a:lnTo>
                    <a:pt x="22" y="23"/>
                  </a:lnTo>
                  <a:lnTo>
                    <a:pt x="19" y="35"/>
                  </a:lnTo>
                  <a:lnTo>
                    <a:pt x="11" y="25"/>
                  </a:lnTo>
                  <a:lnTo>
                    <a:pt x="0" y="28"/>
                  </a:lnTo>
                  <a:lnTo>
                    <a:pt x="6" y="17"/>
                  </a:lnTo>
                  <a:lnTo>
                    <a:pt x="0" y="7"/>
                  </a:lnTo>
                  <a:lnTo>
                    <a:pt x="12" y="9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2" name="Freeform 7526"/>
            <p:cNvSpPr>
              <a:spLocks/>
            </p:cNvSpPr>
            <p:nvPr/>
          </p:nvSpPr>
          <p:spPr bwMode="auto">
            <a:xfrm>
              <a:off x="10008909" y="479528"/>
              <a:ext cx="267521" cy="275881"/>
            </a:xfrm>
            <a:custGeom>
              <a:avLst/>
              <a:gdLst>
                <a:gd name="T0" fmla="*/ 20 w 32"/>
                <a:gd name="T1" fmla="*/ 0 h 33"/>
                <a:gd name="T2" fmla="*/ 21 w 32"/>
                <a:gd name="T3" fmla="*/ 12 h 33"/>
                <a:gd name="T4" fmla="*/ 32 w 32"/>
                <a:gd name="T5" fmla="*/ 18 h 33"/>
                <a:gd name="T6" fmla="*/ 21 w 32"/>
                <a:gd name="T7" fmla="*/ 23 h 33"/>
                <a:gd name="T8" fmla="*/ 20 w 32"/>
                <a:gd name="T9" fmla="*/ 33 h 33"/>
                <a:gd name="T10" fmla="*/ 12 w 32"/>
                <a:gd name="T11" fmla="*/ 26 h 33"/>
                <a:gd name="T12" fmla="*/ 0 w 32"/>
                <a:gd name="T13" fmla="*/ 27 h 33"/>
                <a:gd name="T14" fmla="*/ 5 w 32"/>
                <a:gd name="T15" fmla="*/ 16 h 33"/>
                <a:gd name="T16" fmla="*/ 0 w 32"/>
                <a:gd name="T17" fmla="*/ 6 h 33"/>
                <a:gd name="T18" fmla="*/ 12 w 32"/>
                <a:gd name="T19" fmla="*/ 8 h 33"/>
                <a:gd name="T20" fmla="*/ 20 w 32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33">
                  <a:moveTo>
                    <a:pt x="20" y="0"/>
                  </a:moveTo>
                  <a:lnTo>
                    <a:pt x="21" y="12"/>
                  </a:lnTo>
                  <a:lnTo>
                    <a:pt x="32" y="18"/>
                  </a:lnTo>
                  <a:lnTo>
                    <a:pt x="21" y="23"/>
                  </a:lnTo>
                  <a:lnTo>
                    <a:pt x="20" y="33"/>
                  </a:lnTo>
                  <a:lnTo>
                    <a:pt x="12" y="26"/>
                  </a:lnTo>
                  <a:lnTo>
                    <a:pt x="0" y="27"/>
                  </a:lnTo>
                  <a:lnTo>
                    <a:pt x="5" y="16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3" name="Freeform 7527"/>
            <p:cNvSpPr>
              <a:spLocks noEditPoints="1"/>
            </p:cNvSpPr>
            <p:nvPr/>
          </p:nvSpPr>
          <p:spPr bwMode="auto">
            <a:xfrm>
              <a:off x="10811471" y="3547658"/>
              <a:ext cx="735683" cy="819283"/>
            </a:xfrm>
            <a:custGeom>
              <a:avLst/>
              <a:gdLst>
                <a:gd name="T0" fmla="*/ 15 w 88"/>
                <a:gd name="T1" fmla="*/ 48 h 98"/>
                <a:gd name="T2" fmla="*/ 27 w 88"/>
                <a:gd name="T3" fmla="*/ 75 h 98"/>
                <a:gd name="T4" fmla="*/ 60 w 88"/>
                <a:gd name="T5" fmla="*/ 73 h 98"/>
                <a:gd name="T6" fmla="*/ 63 w 88"/>
                <a:gd name="T7" fmla="*/ 41 h 98"/>
                <a:gd name="T8" fmla="*/ 44 w 88"/>
                <a:gd name="T9" fmla="*/ 28 h 98"/>
                <a:gd name="T10" fmla="*/ 45 w 88"/>
                <a:gd name="T11" fmla="*/ 7 h 98"/>
                <a:gd name="T12" fmla="*/ 49 w 88"/>
                <a:gd name="T13" fmla="*/ 8 h 98"/>
                <a:gd name="T14" fmla="*/ 52 w 88"/>
                <a:gd name="T15" fmla="*/ 11 h 98"/>
                <a:gd name="T16" fmla="*/ 60 w 88"/>
                <a:gd name="T17" fmla="*/ 21 h 98"/>
                <a:gd name="T18" fmla="*/ 67 w 88"/>
                <a:gd name="T19" fmla="*/ 20 h 98"/>
                <a:gd name="T20" fmla="*/ 65 w 88"/>
                <a:gd name="T21" fmla="*/ 39 h 98"/>
                <a:gd name="T22" fmla="*/ 76 w 88"/>
                <a:gd name="T23" fmla="*/ 27 h 98"/>
                <a:gd name="T24" fmla="*/ 80 w 88"/>
                <a:gd name="T25" fmla="*/ 27 h 98"/>
                <a:gd name="T26" fmla="*/ 87 w 88"/>
                <a:gd name="T27" fmla="*/ 27 h 98"/>
                <a:gd name="T28" fmla="*/ 81 w 88"/>
                <a:gd name="T29" fmla="*/ 32 h 98"/>
                <a:gd name="T30" fmla="*/ 83 w 88"/>
                <a:gd name="T31" fmla="*/ 35 h 98"/>
                <a:gd name="T32" fmla="*/ 81 w 88"/>
                <a:gd name="T33" fmla="*/ 40 h 98"/>
                <a:gd name="T34" fmla="*/ 75 w 88"/>
                <a:gd name="T35" fmla="*/ 47 h 98"/>
                <a:gd name="T36" fmla="*/ 80 w 88"/>
                <a:gd name="T37" fmla="*/ 51 h 98"/>
                <a:gd name="T38" fmla="*/ 72 w 88"/>
                <a:gd name="T39" fmla="*/ 64 h 98"/>
                <a:gd name="T40" fmla="*/ 80 w 88"/>
                <a:gd name="T41" fmla="*/ 63 h 98"/>
                <a:gd name="T42" fmla="*/ 84 w 88"/>
                <a:gd name="T43" fmla="*/ 65 h 98"/>
                <a:gd name="T44" fmla="*/ 87 w 88"/>
                <a:gd name="T45" fmla="*/ 72 h 98"/>
                <a:gd name="T46" fmla="*/ 80 w 88"/>
                <a:gd name="T47" fmla="*/ 73 h 98"/>
                <a:gd name="T48" fmla="*/ 77 w 88"/>
                <a:gd name="T49" fmla="*/ 73 h 98"/>
                <a:gd name="T50" fmla="*/ 73 w 88"/>
                <a:gd name="T51" fmla="*/ 75 h 98"/>
                <a:gd name="T52" fmla="*/ 64 w 88"/>
                <a:gd name="T53" fmla="*/ 61 h 98"/>
                <a:gd name="T54" fmla="*/ 64 w 88"/>
                <a:gd name="T55" fmla="*/ 78 h 98"/>
                <a:gd name="T56" fmla="*/ 45 w 88"/>
                <a:gd name="T57" fmla="*/ 73 h 98"/>
                <a:gd name="T58" fmla="*/ 51 w 88"/>
                <a:gd name="T59" fmla="*/ 88 h 98"/>
                <a:gd name="T60" fmla="*/ 49 w 88"/>
                <a:gd name="T61" fmla="*/ 92 h 98"/>
                <a:gd name="T62" fmla="*/ 45 w 88"/>
                <a:gd name="T63" fmla="*/ 97 h 98"/>
                <a:gd name="T64" fmla="*/ 43 w 88"/>
                <a:gd name="T65" fmla="*/ 97 h 98"/>
                <a:gd name="T66" fmla="*/ 39 w 88"/>
                <a:gd name="T67" fmla="*/ 92 h 98"/>
                <a:gd name="T68" fmla="*/ 37 w 88"/>
                <a:gd name="T69" fmla="*/ 88 h 98"/>
                <a:gd name="T70" fmla="*/ 43 w 88"/>
                <a:gd name="T71" fmla="*/ 73 h 98"/>
                <a:gd name="T72" fmla="*/ 24 w 88"/>
                <a:gd name="T73" fmla="*/ 80 h 98"/>
                <a:gd name="T74" fmla="*/ 23 w 88"/>
                <a:gd name="T75" fmla="*/ 61 h 98"/>
                <a:gd name="T76" fmla="*/ 14 w 88"/>
                <a:gd name="T77" fmla="*/ 75 h 98"/>
                <a:gd name="T78" fmla="*/ 10 w 88"/>
                <a:gd name="T79" fmla="*/ 75 h 98"/>
                <a:gd name="T80" fmla="*/ 7 w 88"/>
                <a:gd name="T81" fmla="*/ 73 h 98"/>
                <a:gd name="T82" fmla="*/ 0 w 88"/>
                <a:gd name="T83" fmla="*/ 73 h 98"/>
                <a:gd name="T84" fmla="*/ 3 w 88"/>
                <a:gd name="T85" fmla="*/ 67 h 98"/>
                <a:gd name="T86" fmla="*/ 7 w 88"/>
                <a:gd name="T87" fmla="*/ 64 h 98"/>
                <a:gd name="T88" fmla="*/ 15 w 88"/>
                <a:gd name="T89" fmla="*/ 64 h 98"/>
                <a:gd name="T90" fmla="*/ 8 w 88"/>
                <a:gd name="T91" fmla="*/ 52 h 98"/>
                <a:gd name="T92" fmla="*/ 12 w 88"/>
                <a:gd name="T93" fmla="*/ 47 h 98"/>
                <a:gd name="T94" fmla="*/ 7 w 88"/>
                <a:gd name="T95" fmla="*/ 36 h 98"/>
                <a:gd name="T96" fmla="*/ 6 w 88"/>
                <a:gd name="T97" fmla="*/ 32 h 98"/>
                <a:gd name="T98" fmla="*/ 4 w 88"/>
                <a:gd name="T99" fmla="*/ 29 h 98"/>
                <a:gd name="T100" fmla="*/ 2 w 88"/>
                <a:gd name="T101" fmla="*/ 24 h 98"/>
                <a:gd name="T102" fmla="*/ 8 w 88"/>
                <a:gd name="T103" fmla="*/ 23 h 98"/>
                <a:gd name="T104" fmla="*/ 14 w 88"/>
                <a:gd name="T105" fmla="*/ 24 h 98"/>
                <a:gd name="T106" fmla="*/ 16 w 88"/>
                <a:gd name="T107" fmla="*/ 32 h 98"/>
                <a:gd name="T108" fmla="*/ 24 w 88"/>
                <a:gd name="T109" fmla="*/ 20 h 98"/>
                <a:gd name="T110" fmla="*/ 31 w 88"/>
                <a:gd name="T111" fmla="*/ 20 h 98"/>
                <a:gd name="T112" fmla="*/ 37 w 88"/>
                <a:gd name="T113" fmla="*/ 11 h 98"/>
                <a:gd name="T114" fmla="*/ 40 w 88"/>
                <a:gd name="T115" fmla="*/ 8 h 98"/>
                <a:gd name="T116" fmla="*/ 44 w 88"/>
                <a:gd name="T117" fmla="*/ 7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8" h="98">
                  <a:moveTo>
                    <a:pt x="31" y="23"/>
                  </a:moveTo>
                  <a:lnTo>
                    <a:pt x="29" y="24"/>
                  </a:lnTo>
                  <a:lnTo>
                    <a:pt x="28" y="24"/>
                  </a:lnTo>
                  <a:lnTo>
                    <a:pt x="25" y="39"/>
                  </a:lnTo>
                  <a:lnTo>
                    <a:pt x="15" y="48"/>
                  </a:lnTo>
                  <a:lnTo>
                    <a:pt x="15" y="49"/>
                  </a:lnTo>
                  <a:lnTo>
                    <a:pt x="15" y="51"/>
                  </a:lnTo>
                  <a:lnTo>
                    <a:pt x="24" y="59"/>
                  </a:lnTo>
                  <a:lnTo>
                    <a:pt x="25" y="73"/>
                  </a:lnTo>
                  <a:lnTo>
                    <a:pt x="27" y="75"/>
                  </a:lnTo>
                  <a:lnTo>
                    <a:pt x="28" y="75"/>
                  </a:lnTo>
                  <a:lnTo>
                    <a:pt x="28" y="76"/>
                  </a:lnTo>
                  <a:lnTo>
                    <a:pt x="44" y="71"/>
                  </a:lnTo>
                  <a:lnTo>
                    <a:pt x="59" y="75"/>
                  </a:lnTo>
                  <a:lnTo>
                    <a:pt x="60" y="73"/>
                  </a:lnTo>
                  <a:lnTo>
                    <a:pt x="61" y="72"/>
                  </a:lnTo>
                  <a:lnTo>
                    <a:pt x="61" y="60"/>
                  </a:lnTo>
                  <a:lnTo>
                    <a:pt x="73" y="51"/>
                  </a:lnTo>
                  <a:lnTo>
                    <a:pt x="73" y="48"/>
                  </a:lnTo>
                  <a:lnTo>
                    <a:pt x="63" y="41"/>
                  </a:lnTo>
                  <a:lnTo>
                    <a:pt x="63" y="25"/>
                  </a:lnTo>
                  <a:lnTo>
                    <a:pt x="61" y="25"/>
                  </a:lnTo>
                  <a:lnTo>
                    <a:pt x="60" y="24"/>
                  </a:lnTo>
                  <a:lnTo>
                    <a:pt x="60" y="24"/>
                  </a:lnTo>
                  <a:lnTo>
                    <a:pt x="44" y="28"/>
                  </a:lnTo>
                  <a:lnTo>
                    <a:pt x="31" y="23"/>
                  </a:lnTo>
                  <a:close/>
                  <a:moveTo>
                    <a:pt x="45" y="0"/>
                  </a:moveTo>
                  <a:lnTo>
                    <a:pt x="45" y="0"/>
                  </a:lnTo>
                  <a:lnTo>
                    <a:pt x="45" y="1"/>
                  </a:lnTo>
                  <a:lnTo>
                    <a:pt x="45" y="7"/>
                  </a:lnTo>
                  <a:lnTo>
                    <a:pt x="48" y="5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9" y="7"/>
                  </a:lnTo>
                  <a:lnTo>
                    <a:pt x="49" y="8"/>
                  </a:lnTo>
                  <a:lnTo>
                    <a:pt x="45" y="11"/>
                  </a:lnTo>
                  <a:lnTo>
                    <a:pt x="45" y="15"/>
                  </a:lnTo>
                  <a:lnTo>
                    <a:pt x="51" y="11"/>
                  </a:lnTo>
                  <a:lnTo>
                    <a:pt x="52" y="11"/>
                  </a:lnTo>
                  <a:lnTo>
                    <a:pt x="52" y="11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45" y="17"/>
                  </a:lnTo>
                  <a:lnTo>
                    <a:pt x="45" y="25"/>
                  </a:lnTo>
                  <a:lnTo>
                    <a:pt x="60" y="21"/>
                  </a:lnTo>
                  <a:lnTo>
                    <a:pt x="60" y="20"/>
                  </a:lnTo>
                  <a:lnTo>
                    <a:pt x="61" y="20"/>
                  </a:lnTo>
                  <a:lnTo>
                    <a:pt x="63" y="19"/>
                  </a:lnTo>
                  <a:lnTo>
                    <a:pt x="64" y="19"/>
                  </a:lnTo>
                  <a:lnTo>
                    <a:pt x="67" y="20"/>
                  </a:lnTo>
                  <a:lnTo>
                    <a:pt x="67" y="23"/>
                  </a:lnTo>
                  <a:lnTo>
                    <a:pt x="67" y="24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5" y="39"/>
                  </a:lnTo>
                  <a:lnTo>
                    <a:pt x="72" y="35"/>
                  </a:lnTo>
                  <a:lnTo>
                    <a:pt x="73" y="28"/>
                  </a:lnTo>
                  <a:lnTo>
                    <a:pt x="73" y="27"/>
                  </a:lnTo>
                  <a:lnTo>
                    <a:pt x="75" y="27"/>
                  </a:lnTo>
                  <a:lnTo>
                    <a:pt x="76" y="27"/>
                  </a:lnTo>
                  <a:lnTo>
                    <a:pt x="76" y="28"/>
                  </a:lnTo>
                  <a:lnTo>
                    <a:pt x="75" y="33"/>
                  </a:lnTo>
                  <a:lnTo>
                    <a:pt x="79" y="31"/>
                  </a:lnTo>
                  <a:lnTo>
                    <a:pt x="79" y="27"/>
                  </a:lnTo>
                  <a:lnTo>
                    <a:pt x="80" y="27"/>
                  </a:lnTo>
                  <a:lnTo>
                    <a:pt x="80" y="27"/>
                  </a:lnTo>
                  <a:lnTo>
                    <a:pt x="81" y="27"/>
                  </a:lnTo>
                  <a:lnTo>
                    <a:pt x="81" y="28"/>
                  </a:lnTo>
                  <a:lnTo>
                    <a:pt x="81" y="29"/>
                  </a:lnTo>
                  <a:lnTo>
                    <a:pt x="87" y="27"/>
                  </a:lnTo>
                  <a:lnTo>
                    <a:pt x="87" y="27"/>
                  </a:lnTo>
                  <a:lnTo>
                    <a:pt x="88" y="28"/>
                  </a:lnTo>
                  <a:lnTo>
                    <a:pt x="88" y="28"/>
                  </a:lnTo>
                  <a:lnTo>
                    <a:pt x="87" y="29"/>
                  </a:lnTo>
                  <a:lnTo>
                    <a:pt x="81" y="32"/>
                  </a:lnTo>
                  <a:lnTo>
                    <a:pt x="84" y="33"/>
                  </a:lnTo>
                  <a:lnTo>
                    <a:pt x="85" y="33"/>
                  </a:lnTo>
                  <a:lnTo>
                    <a:pt x="85" y="35"/>
                  </a:lnTo>
                  <a:lnTo>
                    <a:pt x="84" y="35"/>
                  </a:lnTo>
                  <a:lnTo>
                    <a:pt x="83" y="35"/>
                  </a:lnTo>
                  <a:lnTo>
                    <a:pt x="79" y="33"/>
                  </a:lnTo>
                  <a:lnTo>
                    <a:pt x="76" y="35"/>
                  </a:lnTo>
                  <a:lnTo>
                    <a:pt x="81" y="37"/>
                  </a:lnTo>
                  <a:lnTo>
                    <a:pt x="81" y="39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80" y="40"/>
                  </a:lnTo>
                  <a:lnTo>
                    <a:pt x="73" y="36"/>
                  </a:lnTo>
                  <a:lnTo>
                    <a:pt x="65" y="40"/>
                  </a:lnTo>
                  <a:lnTo>
                    <a:pt x="75" y="47"/>
                  </a:lnTo>
                  <a:lnTo>
                    <a:pt x="76" y="45"/>
                  </a:lnTo>
                  <a:lnTo>
                    <a:pt x="79" y="47"/>
                  </a:lnTo>
                  <a:lnTo>
                    <a:pt x="80" y="48"/>
                  </a:lnTo>
                  <a:lnTo>
                    <a:pt x="80" y="49"/>
                  </a:lnTo>
                  <a:lnTo>
                    <a:pt x="80" y="51"/>
                  </a:lnTo>
                  <a:lnTo>
                    <a:pt x="79" y="52"/>
                  </a:lnTo>
                  <a:lnTo>
                    <a:pt x="77" y="53"/>
                  </a:lnTo>
                  <a:lnTo>
                    <a:pt x="75" y="52"/>
                  </a:lnTo>
                  <a:lnTo>
                    <a:pt x="65" y="60"/>
                  </a:lnTo>
                  <a:lnTo>
                    <a:pt x="72" y="64"/>
                  </a:lnTo>
                  <a:lnTo>
                    <a:pt x="79" y="61"/>
                  </a:lnTo>
                  <a:lnTo>
                    <a:pt x="80" y="61"/>
                  </a:lnTo>
                  <a:lnTo>
                    <a:pt x="80" y="61"/>
                  </a:lnTo>
                  <a:lnTo>
                    <a:pt x="80" y="63"/>
                  </a:lnTo>
                  <a:lnTo>
                    <a:pt x="80" y="63"/>
                  </a:lnTo>
                  <a:lnTo>
                    <a:pt x="75" y="65"/>
                  </a:lnTo>
                  <a:lnTo>
                    <a:pt x="79" y="67"/>
                  </a:lnTo>
                  <a:lnTo>
                    <a:pt x="83" y="65"/>
                  </a:lnTo>
                  <a:lnTo>
                    <a:pt x="83" y="65"/>
                  </a:lnTo>
                  <a:lnTo>
                    <a:pt x="84" y="65"/>
                  </a:lnTo>
                  <a:lnTo>
                    <a:pt x="84" y="67"/>
                  </a:lnTo>
                  <a:lnTo>
                    <a:pt x="83" y="68"/>
                  </a:lnTo>
                  <a:lnTo>
                    <a:pt x="81" y="68"/>
                  </a:lnTo>
                  <a:lnTo>
                    <a:pt x="87" y="71"/>
                  </a:lnTo>
                  <a:lnTo>
                    <a:pt x="87" y="72"/>
                  </a:lnTo>
                  <a:lnTo>
                    <a:pt x="87" y="73"/>
                  </a:lnTo>
                  <a:lnTo>
                    <a:pt x="85" y="73"/>
                  </a:lnTo>
                  <a:lnTo>
                    <a:pt x="85" y="73"/>
                  </a:lnTo>
                  <a:lnTo>
                    <a:pt x="80" y="71"/>
                  </a:lnTo>
                  <a:lnTo>
                    <a:pt x="80" y="73"/>
                  </a:lnTo>
                  <a:lnTo>
                    <a:pt x="80" y="75"/>
                  </a:lnTo>
                  <a:lnTo>
                    <a:pt x="79" y="75"/>
                  </a:lnTo>
                  <a:lnTo>
                    <a:pt x="79" y="75"/>
                  </a:lnTo>
                  <a:lnTo>
                    <a:pt x="79" y="75"/>
                  </a:lnTo>
                  <a:lnTo>
                    <a:pt x="77" y="73"/>
                  </a:lnTo>
                  <a:lnTo>
                    <a:pt x="77" y="69"/>
                  </a:lnTo>
                  <a:lnTo>
                    <a:pt x="73" y="67"/>
                  </a:lnTo>
                  <a:lnTo>
                    <a:pt x="75" y="73"/>
                  </a:lnTo>
                  <a:lnTo>
                    <a:pt x="75" y="73"/>
                  </a:lnTo>
                  <a:lnTo>
                    <a:pt x="73" y="75"/>
                  </a:lnTo>
                  <a:lnTo>
                    <a:pt x="73" y="75"/>
                  </a:lnTo>
                  <a:lnTo>
                    <a:pt x="72" y="75"/>
                  </a:lnTo>
                  <a:lnTo>
                    <a:pt x="72" y="73"/>
                  </a:lnTo>
                  <a:lnTo>
                    <a:pt x="71" y="65"/>
                  </a:lnTo>
                  <a:lnTo>
                    <a:pt x="64" y="61"/>
                  </a:lnTo>
                  <a:lnTo>
                    <a:pt x="64" y="73"/>
                  </a:lnTo>
                  <a:lnTo>
                    <a:pt x="65" y="75"/>
                  </a:lnTo>
                  <a:lnTo>
                    <a:pt x="65" y="76"/>
                  </a:lnTo>
                  <a:lnTo>
                    <a:pt x="65" y="77"/>
                  </a:lnTo>
                  <a:lnTo>
                    <a:pt x="64" y="78"/>
                  </a:lnTo>
                  <a:lnTo>
                    <a:pt x="63" y="80"/>
                  </a:lnTo>
                  <a:lnTo>
                    <a:pt x="60" y="80"/>
                  </a:lnTo>
                  <a:lnTo>
                    <a:pt x="59" y="78"/>
                  </a:lnTo>
                  <a:lnTo>
                    <a:pt x="59" y="77"/>
                  </a:lnTo>
                  <a:lnTo>
                    <a:pt x="45" y="73"/>
                  </a:lnTo>
                  <a:lnTo>
                    <a:pt x="45" y="81"/>
                  </a:lnTo>
                  <a:lnTo>
                    <a:pt x="51" y="85"/>
                  </a:lnTo>
                  <a:lnTo>
                    <a:pt x="51" y="86"/>
                  </a:lnTo>
                  <a:lnTo>
                    <a:pt x="51" y="86"/>
                  </a:lnTo>
                  <a:lnTo>
                    <a:pt x="51" y="88"/>
                  </a:lnTo>
                  <a:lnTo>
                    <a:pt x="49" y="88"/>
                  </a:lnTo>
                  <a:lnTo>
                    <a:pt x="45" y="84"/>
                  </a:lnTo>
                  <a:lnTo>
                    <a:pt x="45" y="88"/>
                  </a:lnTo>
                  <a:lnTo>
                    <a:pt x="48" y="90"/>
                  </a:lnTo>
                  <a:lnTo>
                    <a:pt x="49" y="92"/>
                  </a:lnTo>
                  <a:lnTo>
                    <a:pt x="49" y="92"/>
                  </a:lnTo>
                  <a:lnTo>
                    <a:pt x="48" y="93"/>
                  </a:lnTo>
                  <a:lnTo>
                    <a:pt x="47" y="92"/>
                  </a:lnTo>
                  <a:lnTo>
                    <a:pt x="45" y="90"/>
                  </a:lnTo>
                  <a:lnTo>
                    <a:pt x="45" y="97"/>
                  </a:lnTo>
                  <a:lnTo>
                    <a:pt x="45" y="97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43" y="97"/>
                  </a:lnTo>
                  <a:lnTo>
                    <a:pt x="43" y="97"/>
                  </a:lnTo>
                  <a:lnTo>
                    <a:pt x="43" y="90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2"/>
                  </a:lnTo>
                  <a:lnTo>
                    <a:pt x="39" y="92"/>
                  </a:lnTo>
                  <a:lnTo>
                    <a:pt x="39" y="90"/>
                  </a:lnTo>
                  <a:lnTo>
                    <a:pt x="43" y="88"/>
                  </a:lnTo>
                  <a:lnTo>
                    <a:pt x="43" y="84"/>
                  </a:lnTo>
                  <a:lnTo>
                    <a:pt x="39" y="88"/>
                  </a:lnTo>
                  <a:lnTo>
                    <a:pt x="37" y="88"/>
                  </a:lnTo>
                  <a:lnTo>
                    <a:pt x="36" y="86"/>
                  </a:lnTo>
                  <a:lnTo>
                    <a:pt x="36" y="86"/>
                  </a:lnTo>
                  <a:lnTo>
                    <a:pt x="37" y="85"/>
                  </a:lnTo>
                  <a:lnTo>
                    <a:pt x="43" y="81"/>
                  </a:lnTo>
                  <a:lnTo>
                    <a:pt x="43" y="73"/>
                  </a:lnTo>
                  <a:lnTo>
                    <a:pt x="29" y="78"/>
                  </a:lnTo>
                  <a:lnTo>
                    <a:pt x="28" y="78"/>
                  </a:lnTo>
                  <a:lnTo>
                    <a:pt x="27" y="80"/>
                  </a:lnTo>
                  <a:lnTo>
                    <a:pt x="25" y="81"/>
                  </a:lnTo>
                  <a:lnTo>
                    <a:pt x="24" y="80"/>
                  </a:lnTo>
                  <a:lnTo>
                    <a:pt x="23" y="80"/>
                  </a:lnTo>
                  <a:lnTo>
                    <a:pt x="21" y="77"/>
                  </a:lnTo>
                  <a:lnTo>
                    <a:pt x="21" y="76"/>
                  </a:lnTo>
                  <a:lnTo>
                    <a:pt x="23" y="75"/>
                  </a:lnTo>
                  <a:lnTo>
                    <a:pt x="23" y="61"/>
                  </a:lnTo>
                  <a:lnTo>
                    <a:pt x="16" y="67"/>
                  </a:lnTo>
                  <a:lnTo>
                    <a:pt x="15" y="73"/>
                  </a:lnTo>
                  <a:lnTo>
                    <a:pt x="15" y="73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4" y="73"/>
                  </a:lnTo>
                  <a:lnTo>
                    <a:pt x="14" y="73"/>
                  </a:lnTo>
                  <a:lnTo>
                    <a:pt x="14" y="68"/>
                  </a:lnTo>
                  <a:lnTo>
                    <a:pt x="10" y="69"/>
                  </a:lnTo>
                  <a:lnTo>
                    <a:pt x="10" y="75"/>
                  </a:lnTo>
                  <a:lnTo>
                    <a:pt x="10" y="75"/>
                  </a:lnTo>
                  <a:lnTo>
                    <a:pt x="8" y="75"/>
                  </a:lnTo>
                  <a:lnTo>
                    <a:pt x="8" y="75"/>
                  </a:lnTo>
                  <a:lnTo>
                    <a:pt x="8" y="75"/>
                  </a:lnTo>
                  <a:lnTo>
                    <a:pt x="7" y="73"/>
                  </a:lnTo>
                  <a:lnTo>
                    <a:pt x="8" y="72"/>
                  </a:lnTo>
                  <a:lnTo>
                    <a:pt x="3" y="75"/>
                  </a:lnTo>
                  <a:lnTo>
                    <a:pt x="2" y="75"/>
                  </a:lnTo>
                  <a:lnTo>
                    <a:pt x="2" y="75"/>
                  </a:lnTo>
                  <a:lnTo>
                    <a:pt x="0" y="73"/>
                  </a:lnTo>
                  <a:lnTo>
                    <a:pt x="2" y="73"/>
                  </a:lnTo>
                  <a:lnTo>
                    <a:pt x="7" y="69"/>
                  </a:lnTo>
                  <a:lnTo>
                    <a:pt x="4" y="68"/>
                  </a:lnTo>
                  <a:lnTo>
                    <a:pt x="3" y="68"/>
                  </a:lnTo>
                  <a:lnTo>
                    <a:pt x="3" y="67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8" y="68"/>
                  </a:lnTo>
                  <a:lnTo>
                    <a:pt x="12" y="65"/>
                  </a:lnTo>
                  <a:lnTo>
                    <a:pt x="7" y="64"/>
                  </a:lnTo>
                  <a:lnTo>
                    <a:pt x="6" y="63"/>
                  </a:lnTo>
                  <a:lnTo>
                    <a:pt x="6" y="63"/>
                  </a:lnTo>
                  <a:lnTo>
                    <a:pt x="7" y="61"/>
                  </a:lnTo>
                  <a:lnTo>
                    <a:pt x="7" y="61"/>
                  </a:lnTo>
                  <a:lnTo>
                    <a:pt x="15" y="64"/>
                  </a:lnTo>
                  <a:lnTo>
                    <a:pt x="21" y="60"/>
                  </a:lnTo>
                  <a:lnTo>
                    <a:pt x="14" y="52"/>
                  </a:lnTo>
                  <a:lnTo>
                    <a:pt x="11" y="53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8" y="49"/>
                  </a:lnTo>
                  <a:lnTo>
                    <a:pt x="8" y="48"/>
                  </a:lnTo>
                  <a:lnTo>
                    <a:pt x="10" y="47"/>
                  </a:lnTo>
                  <a:lnTo>
                    <a:pt x="11" y="45"/>
                  </a:lnTo>
                  <a:lnTo>
                    <a:pt x="12" y="47"/>
                  </a:lnTo>
                  <a:lnTo>
                    <a:pt x="21" y="39"/>
                  </a:lnTo>
                  <a:lnTo>
                    <a:pt x="15" y="35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7" y="36"/>
                  </a:lnTo>
                  <a:lnTo>
                    <a:pt x="7" y="35"/>
                  </a:lnTo>
                  <a:lnTo>
                    <a:pt x="8" y="35"/>
                  </a:lnTo>
                  <a:lnTo>
                    <a:pt x="12" y="32"/>
                  </a:lnTo>
                  <a:lnTo>
                    <a:pt x="10" y="31"/>
                  </a:lnTo>
                  <a:lnTo>
                    <a:pt x="6" y="32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31"/>
                  </a:lnTo>
                  <a:lnTo>
                    <a:pt x="4" y="29"/>
                  </a:lnTo>
                  <a:lnTo>
                    <a:pt x="7" y="29"/>
                  </a:lnTo>
                  <a:lnTo>
                    <a:pt x="2" y="25"/>
                  </a:lnTo>
                  <a:lnTo>
                    <a:pt x="0" y="25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3" y="24"/>
                  </a:lnTo>
                  <a:lnTo>
                    <a:pt x="8" y="27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8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11" y="28"/>
                  </a:lnTo>
                  <a:lnTo>
                    <a:pt x="14" y="31"/>
                  </a:lnTo>
                  <a:lnTo>
                    <a:pt x="14" y="24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5" y="24"/>
                  </a:lnTo>
                  <a:lnTo>
                    <a:pt x="16" y="24"/>
                  </a:lnTo>
                  <a:lnTo>
                    <a:pt x="16" y="32"/>
                  </a:lnTo>
                  <a:lnTo>
                    <a:pt x="23" y="36"/>
                  </a:lnTo>
                  <a:lnTo>
                    <a:pt x="25" y="24"/>
                  </a:lnTo>
                  <a:lnTo>
                    <a:pt x="25" y="23"/>
                  </a:lnTo>
                  <a:lnTo>
                    <a:pt x="24" y="21"/>
                  </a:lnTo>
                  <a:lnTo>
                    <a:pt x="24" y="20"/>
                  </a:lnTo>
                  <a:lnTo>
                    <a:pt x="25" y="19"/>
                  </a:lnTo>
                  <a:lnTo>
                    <a:pt x="27" y="17"/>
                  </a:lnTo>
                  <a:lnTo>
                    <a:pt x="29" y="17"/>
                  </a:lnTo>
                  <a:lnTo>
                    <a:pt x="31" y="19"/>
                  </a:lnTo>
                  <a:lnTo>
                    <a:pt x="31" y="20"/>
                  </a:lnTo>
                  <a:lnTo>
                    <a:pt x="44" y="25"/>
                  </a:lnTo>
                  <a:lnTo>
                    <a:pt x="44" y="17"/>
                  </a:lnTo>
                  <a:lnTo>
                    <a:pt x="39" y="12"/>
                  </a:lnTo>
                  <a:lnTo>
                    <a:pt x="37" y="12"/>
                  </a:lnTo>
                  <a:lnTo>
                    <a:pt x="37" y="11"/>
                  </a:lnTo>
                  <a:lnTo>
                    <a:pt x="39" y="11"/>
                  </a:lnTo>
                  <a:lnTo>
                    <a:pt x="40" y="11"/>
                  </a:lnTo>
                  <a:lnTo>
                    <a:pt x="44" y="13"/>
                  </a:lnTo>
                  <a:lnTo>
                    <a:pt x="44" y="11"/>
                  </a:lnTo>
                  <a:lnTo>
                    <a:pt x="40" y="8"/>
                  </a:lnTo>
                  <a:lnTo>
                    <a:pt x="40" y="7"/>
                  </a:lnTo>
                  <a:lnTo>
                    <a:pt x="40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4" y="7"/>
                  </a:lnTo>
                  <a:lnTo>
                    <a:pt x="44" y="1"/>
                  </a:lnTo>
                  <a:lnTo>
                    <a:pt x="44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4" name="Freeform 7528"/>
            <p:cNvSpPr>
              <a:spLocks/>
            </p:cNvSpPr>
            <p:nvPr/>
          </p:nvSpPr>
          <p:spPr bwMode="auto">
            <a:xfrm>
              <a:off x="10970310" y="3781739"/>
              <a:ext cx="409641" cy="359481"/>
            </a:xfrm>
            <a:custGeom>
              <a:avLst/>
              <a:gdLst>
                <a:gd name="T0" fmla="*/ 12 w 49"/>
                <a:gd name="T1" fmla="*/ 0 h 43"/>
                <a:gd name="T2" fmla="*/ 25 w 49"/>
                <a:gd name="T3" fmla="*/ 9 h 43"/>
                <a:gd name="T4" fmla="*/ 38 w 49"/>
                <a:gd name="T5" fmla="*/ 3 h 43"/>
                <a:gd name="T6" fmla="*/ 36 w 49"/>
                <a:gd name="T7" fmla="*/ 15 h 43"/>
                <a:gd name="T8" fmla="*/ 49 w 49"/>
                <a:gd name="T9" fmla="*/ 23 h 43"/>
                <a:gd name="T10" fmla="*/ 36 w 49"/>
                <a:gd name="T11" fmla="*/ 28 h 43"/>
                <a:gd name="T12" fmla="*/ 37 w 49"/>
                <a:gd name="T13" fmla="*/ 43 h 43"/>
                <a:gd name="T14" fmla="*/ 24 w 49"/>
                <a:gd name="T15" fmla="*/ 35 h 43"/>
                <a:gd name="T16" fmla="*/ 10 w 49"/>
                <a:gd name="T17" fmla="*/ 43 h 43"/>
                <a:gd name="T18" fmla="*/ 12 w 49"/>
                <a:gd name="T19" fmla="*/ 28 h 43"/>
                <a:gd name="T20" fmla="*/ 0 w 49"/>
                <a:gd name="T21" fmla="*/ 21 h 43"/>
                <a:gd name="T22" fmla="*/ 13 w 49"/>
                <a:gd name="T23" fmla="*/ 15 h 43"/>
                <a:gd name="T24" fmla="*/ 12 w 49"/>
                <a:gd name="T2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43">
                  <a:moveTo>
                    <a:pt x="12" y="0"/>
                  </a:moveTo>
                  <a:lnTo>
                    <a:pt x="25" y="9"/>
                  </a:lnTo>
                  <a:lnTo>
                    <a:pt x="38" y="3"/>
                  </a:lnTo>
                  <a:lnTo>
                    <a:pt x="36" y="15"/>
                  </a:lnTo>
                  <a:lnTo>
                    <a:pt x="49" y="23"/>
                  </a:lnTo>
                  <a:lnTo>
                    <a:pt x="36" y="28"/>
                  </a:lnTo>
                  <a:lnTo>
                    <a:pt x="37" y="43"/>
                  </a:lnTo>
                  <a:lnTo>
                    <a:pt x="24" y="35"/>
                  </a:lnTo>
                  <a:lnTo>
                    <a:pt x="10" y="43"/>
                  </a:lnTo>
                  <a:lnTo>
                    <a:pt x="12" y="28"/>
                  </a:lnTo>
                  <a:lnTo>
                    <a:pt x="0" y="21"/>
                  </a:lnTo>
                  <a:lnTo>
                    <a:pt x="13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3866470" y="311270"/>
            <a:ext cx="4293642" cy="6157144"/>
            <a:chOff x="3948872" y="1666493"/>
            <a:chExt cx="4293642" cy="6157144"/>
          </a:xfrm>
        </p:grpSpPr>
        <p:sp>
          <p:nvSpPr>
            <p:cNvPr id="3" name="文字方塊 2"/>
            <p:cNvSpPr txBox="1"/>
            <p:nvPr/>
          </p:nvSpPr>
          <p:spPr>
            <a:xfrm>
              <a:off x="3954161" y="1666493"/>
              <a:ext cx="428835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8000" dirty="0" smtClean="0">
                  <a:solidFill>
                    <a:srgbClr val="FFFF00"/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賀！本系</a:t>
              </a:r>
              <a:endParaRPr lang="zh-TW" altLang="en-US" sz="8000" dirty="0">
                <a:solidFill>
                  <a:srgbClr val="FFFF00"/>
                </a:solidFill>
                <a:latin typeface="華康儷特圓" panose="020F0809000000000000" pitchFamily="49" charset="-120"/>
                <a:ea typeface="華康儷特圓" panose="020F0809000000000000" pitchFamily="49" charset="-12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3948872" y="2037438"/>
              <a:ext cx="4154568" cy="578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zh-TW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儷特圓" panose="020F0809000000000000" pitchFamily="49" charset="-120"/>
                <a:ea typeface="華康儷特圓" panose="020F0809000000000000" pitchFamily="49" charset="-120"/>
              </a:endParaRPr>
            </a:p>
            <a:p>
              <a:endParaRPr lang="en-US" altLang="zh-TW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華康儷特圓" panose="020F0809000000000000" pitchFamily="49" charset="-120"/>
                <a:ea typeface="華康儷特圓" panose="020F0809000000000000" pitchFamily="49" charset="-120"/>
              </a:endParaRPr>
            </a:p>
            <a:p>
              <a:r>
                <a:rPr lang="zh-TW" altLang="en-US" sz="400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林志麟  老師</a:t>
              </a:r>
              <a:endParaRPr lang="en-US" altLang="zh-TW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儷特圓" panose="020F0809000000000000" pitchFamily="49" charset="-120"/>
                <a:ea typeface="華康儷特圓" panose="020F0809000000000000" pitchFamily="49" charset="-120"/>
              </a:endParaRPr>
            </a:p>
            <a:p>
              <a:pPr algn="r"/>
              <a:r>
                <a:rPr lang="zh-TW" altLang="en-US" sz="400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江政傑 老師</a:t>
              </a:r>
              <a:endParaRPr lang="en-US" altLang="zh-TW" sz="40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儷特圓" panose="020F0809000000000000" pitchFamily="49" charset="-120"/>
                <a:ea typeface="華康儷特圓" panose="020F0809000000000000" pitchFamily="49" charset="-120"/>
              </a:endParaRPr>
            </a:p>
            <a:p>
              <a:pPr algn="ctr"/>
              <a:endParaRPr lang="en-US" altLang="zh-TW" sz="35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華康儷特圓" panose="020F0809000000000000" pitchFamily="49" charset="-120"/>
                <a:ea typeface="華康儷特圓" panose="020F0809000000000000" pitchFamily="49" charset="-120"/>
              </a:endParaRPr>
            </a:p>
            <a:p>
              <a:pPr algn="ctr"/>
              <a:r>
                <a:rPr lang="zh-TW" altLang="zh-TW" sz="350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榮獲</a:t>
              </a:r>
              <a:r>
                <a:rPr lang="zh-TW" altLang="zh-TW" sz="35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本校</a:t>
              </a:r>
              <a:r>
                <a:rPr lang="en-US" altLang="zh-TW" sz="35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114</a:t>
              </a:r>
              <a:r>
                <a:rPr lang="zh-TW" altLang="zh-TW" sz="35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年度實施延攬及留住特殊優秀人才彈性薪資【研究</a:t>
              </a:r>
              <a:r>
                <a:rPr lang="en-US" altLang="zh-TW" sz="35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(</a:t>
              </a:r>
              <a:r>
                <a:rPr lang="zh-TW" altLang="zh-TW" sz="35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含產學</a:t>
              </a:r>
              <a:r>
                <a:rPr lang="en-US" altLang="zh-TW" sz="35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)</a:t>
              </a:r>
              <a:r>
                <a:rPr lang="zh-TW" altLang="zh-TW" sz="3500" dirty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類】優良貢獻</a:t>
              </a:r>
              <a:r>
                <a:rPr lang="zh-TW" altLang="zh-TW" sz="350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華康儷特圓" panose="020F0809000000000000" pitchFamily="49" charset="-120"/>
                  <a:ea typeface="華康儷特圓" panose="020F0809000000000000" pitchFamily="49" charset="-120"/>
                </a:rPr>
                <a:t>獎</a:t>
              </a:r>
              <a:endParaRPr lang="zh-TW" altLang="en-US" sz="35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儷特圓" panose="020F0809000000000000" pitchFamily="49" charset="-120"/>
                <a:ea typeface="華康儷特圓" panose="020F0809000000000000" pitchFamily="49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822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5B0A17F-1B53-4769-AAEC-A93C036E92FD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圣诞节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34</Words>
  <Application>Microsoft Office PowerPoint</Application>
  <PresentationFormat>寬螢幕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微软雅黑</vt:lpstr>
      <vt:lpstr>華康儷特圓</vt:lpstr>
      <vt:lpstr>Arial</vt:lpstr>
      <vt:lpstr>Office 主题​​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曾于庭</cp:lastModifiedBy>
  <cp:revision>67</cp:revision>
  <dcterms:created xsi:type="dcterms:W3CDTF">2017-11-06T08:47:08Z</dcterms:created>
  <dcterms:modified xsi:type="dcterms:W3CDTF">2025-07-08T07:52:55Z</dcterms:modified>
</cp:coreProperties>
</file>