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242338" cy="30243463"/>
  <p:notesSz cx="6797675" cy="987425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322263" indent="134938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646113" indent="268288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969963" indent="401638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293813" indent="534988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sz="41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5EAD7"/>
    <a:srgbClr val="FAF5EC"/>
    <a:srgbClr val="F4EAD8"/>
    <a:srgbClr val="EFE1C7"/>
    <a:srgbClr val="ECDABA"/>
    <a:srgbClr val="FED39A"/>
    <a:srgbClr val="E8D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36" autoAdjust="0"/>
    <p:restoredTop sz="99102" autoAdjust="0"/>
  </p:normalViewPr>
  <p:slideViewPr>
    <p:cSldViewPr snapToGrid="0">
      <p:cViewPr>
        <p:scale>
          <a:sx n="33" d="100"/>
          <a:sy n="33" d="100"/>
        </p:scale>
        <p:origin x="3294" y="24"/>
      </p:cViewPr>
      <p:guideLst>
        <p:guide orient="horz" pos="9526"/>
        <p:guide pos="6691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E671E5A-1BE4-431C-9927-AD597CB4B3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17549" y="9554910"/>
            <a:ext cx="17195913" cy="6591813"/>
          </a:xfrm>
          <a:prstGeom prst="rect">
            <a:avLst/>
          </a:prstGeom>
        </p:spPr>
        <p:txBody>
          <a:bodyPr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35098" y="17428245"/>
            <a:ext cx="14160815" cy="7860905"/>
          </a:xfrm>
          <a:prstGeom prst="rect">
            <a:avLst/>
          </a:prstGeom>
        </p:spPr>
        <p:txBody>
          <a:bodyPr lIns="64730" tIns="32365" rIns="64730" bIns="32365"/>
          <a:lstStyle>
            <a:lvl1pPr marL="0" indent="0" algn="ctr">
              <a:buNone/>
              <a:defRPr/>
            </a:lvl1pPr>
            <a:lvl2pPr marL="323652" indent="0" algn="ctr">
              <a:buNone/>
              <a:defRPr/>
            </a:lvl2pPr>
            <a:lvl3pPr marL="647304" indent="0" algn="ctr">
              <a:buNone/>
              <a:defRPr/>
            </a:lvl3pPr>
            <a:lvl4pPr marL="970956" indent="0" algn="ctr">
              <a:buNone/>
              <a:defRPr/>
            </a:lvl4pPr>
            <a:lvl5pPr marL="1294608" indent="0" algn="ctr">
              <a:buNone/>
              <a:defRPr/>
            </a:lvl5pPr>
            <a:lvl6pPr marL="1618259" indent="0" algn="ctr">
              <a:buNone/>
              <a:defRPr/>
            </a:lvl6pPr>
            <a:lvl7pPr marL="1941911" indent="0" algn="ctr">
              <a:buNone/>
              <a:defRPr/>
            </a:lvl7pPr>
            <a:lvl8pPr marL="2265563" indent="0" algn="ctr">
              <a:buNone/>
              <a:defRPr/>
            </a:lvl8pPr>
            <a:lvl9pPr marL="2589215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87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31798"/>
            <a:ext cx="18208355" cy="5126087"/>
          </a:xfrm>
          <a:prstGeom prst="rect">
            <a:avLst/>
          </a:prstGeom>
        </p:spPr>
        <p:txBody>
          <a:bodyPr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1328" y="7176070"/>
            <a:ext cx="18208355" cy="20298673"/>
          </a:xfrm>
          <a:prstGeom prst="rect">
            <a:avLst/>
          </a:prstGeom>
        </p:spPr>
        <p:txBody>
          <a:bodyPr vert="eaVert" lIns="64730" tIns="32365" rIns="64730" bIns="32365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2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4668152" y="1231798"/>
            <a:ext cx="4551531" cy="26242945"/>
          </a:xfrm>
          <a:prstGeom prst="rect">
            <a:avLst/>
          </a:prstGeom>
        </p:spPr>
        <p:txBody>
          <a:bodyPr vert="eaVert"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1328" y="1231798"/>
            <a:ext cx="13549781" cy="26242945"/>
          </a:xfrm>
          <a:prstGeom prst="rect">
            <a:avLst/>
          </a:prstGeom>
        </p:spPr>
        <p:txBody>
          <a:bodyPr vert="eaVert" lIns="64730" tIns="32365" rIns="64730" bIns="32365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06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31798"/>
            <a:ext cx="18208355" cy="5126087"/>
          </a:xfrm>
          <a:prstGeom prst="rect">
            <a:avLst/>
          </a:prstGeom>
        </p:spPr>
        <p:txBody>
          <a:bodyPr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1328" y="7176070"/>
            <a:ext cx="18208355" cy="20298673"/>
          </a:xfrm>
          <a:prstGeom prst="rect">
            <a:avLst/>
          </a:prstGeom>
        </p:spPr>
        <p:txBody>
          <a:bodyPr lIns="64730" tIns="32365" rIns="64730" bIns="32365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880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97831" y="19764141"/>
            <a:ext cx="17197027" cy="6108135"/>
          </a:xfrm>
          <a:prstGeom prst="rect">
            <a:avLst/>
          </a:prstGeom>
        </p:spPr>
        <p:txBody>
          <a:bodyPr lIns="64730" tIns="32365" rIns="64730" bIns="32365" anchor="t"/>
          <a:lstStyle>
            <a:lvl1pPr algn="l">
              <a:defRPr sz="28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97831" y="13035586"/>
            <a:ext cx="17197027" cy="6728555"/>
          </a:xfrm>
          <a:prstGeom prst="rect">
            <a:avLst/>
          </a:prstGeom>
        </p:spPr>
        <p:txBody>
          <a:bodyPr lIns="64730" tIns="32365" rIns="64730" bIns="32365" anchor="b"/>
          <a:lstStyle>
            <a:lvl1pPr marL="0" indent="0">
              <a:buNone/>
              <a:defRPr sz="1400"/>
            </a:lvl1pPr>
            <a:lvl2pPr marL="323652" indent="0">
              <a:buNone/>
              <a:defRPr sz="1300"/>
            </a:lvl2pPr>
            <a:lvl3pPr marL="647304" indent="0">
              <a:buNone/>
              <a:defRPr sz="1100"/>
            </a:lvl3pPr>
            <a:lvl4pPr marL="970956" indent="0">
              <a:buNone/>
              <a:defRPr sz="1000"/>
            </a:lvl4pPr>
            <a:lvl5pPr marL="1294608" indent="0">
              <a:buNone/>
              <a:defRPr sz="1000"/>
            </a:lvl5pPr>
            <a:lvl6pPr marL="1618259" indent="0">
              <a:buNone/>
              <a:defRPr sz="1000"/>
            </a:lvl6pPr>
            <a:lvl7pPr marL="1941911" indent="0">
              <a:buNone/>
              <a:defRPr sz="1000"/>
            </a:lvl7pPr>
            <a:lvl8pPr marL="2265563" indent="0">
              <a:buNone/>
              <a:defRPr sz="1000"/>
            </a:lvl8pPr>
            <a:lvl9pPr marL="2589215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4025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31798"/>
            <a:ext cx="18208355" cy="5126087"/>
          </a:xfrm>
          <a:prstGeom prst="rect">
            <a:avLst/>
          </a:prstGeom>
        </p:spPr>
        <p:txBody>
          <a:bodyPr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1328" y="7176070"/>
            <a:ext cx="9050656" cy="20298673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169026" y="7176070"/>
            <a:ext cx="9050657" cy="20298673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03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31798"/>
            <a:ext cx="18208355" cy="5126087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328" y="6884508"/>
            <a:ext cx="8939154" cy="2869298"/>
          </a:xfrm>
          <a:prstGeom prst="rect">
            <a:avLst/>
          </a:prstGeom>
        </p:spPr>
        <p:txBody>
          <a:bodyPr lIns="64730" tIns="32365" rIns="64730" bIns="32365" anchor="b"/>
          <a:lstStyle>
            <a:lvl1pPr marL="0" indent="0">
              <a:buNone/>
              <a:defRPr sz="1700" b="1"/>
            </a:lvl1pPr>
            <a:lvl2pPr marL="323652" indent="0">
              <a:buNone/>
              <a:defRPr sz="1400" b="1"/>
            </a:lvl2pPr>
            <a:lvl3pPr marL="647304" indent="0">
              <a:buNone/>
              <a:defRPr sz="1300" b="1"/>
            </a:lvl3pPr>
            <a:lvl4pPr marL="970956" indent="0">
              <a:buNone/>
              <a:defRPr sz="1100" b="1"/>
            </a:lvl4pPr>
            <a:lvl5pPr marL="1294608" indent="0">
              <a:buNone/>
              <a:defRPr sz="1100" b="1"/>
            </a:lvl5pPr>
            <a:lvl6pPr marL="1618259" indent="0">
              <a:buNone/>
              <a:defRPr sz="1100" b="1"/>
            </a:lvl6pPr>
            <a:lvl7pPr marL="1941911" indent="0">
              <a:buNone/>
              <a:defRPr sz="1100" b="1"/>
            </a:lvl7pPr>
            <a:lvl8pPr marL="2265563" indent="0">
              <a:buNone/>
              <a:defRPr sz="1100" b="1"/>
            </a:lvl8pPr>
            <a:lvl9pPr marL="2589215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11328" y="9753806"/>
            <a:ext cx="8939154" cy="17720938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277184" y="6884508"/>
            <a:ext cx="8942499" cy="2869298"/>
          </a:xfrm>
          <a:prstGeom prst="rect">
            <a:avLst/>
          </a:prstGeom>
        </p:spPr>
        <p:txBody>
          <a:bodyPr lIns="64730" tIns="32365" rIns="64730" bIns="32365" anchor="b"/>
          <a:lstStyle>
            <a:lvl1pPr marL="0" indent="0">
              <a:buNone/>
              <a:defRPr sz="1700" b="1"/>
            </a:lvl1pPr>
            <a:lvl2pPr marL="323652" indent="0">
              <a:buNone/>
              <a:defRPr sz="1400" b="1"/>
            </a:lvl2pPr>
            <a:lvl3pPr marL="647304" indent="0">
              <a:buNone/>
              <a:defRPr sz="1300" b="1"/>
            </a:lvl3pPr>
            <a:lvl4pPr marL="970956" indent="0">
              <a:buNone/>
              <a:defRPr sz="1100" b="1"/>
            </a:lvl4pPr>
            <a:lvl5pPr marL="1294608" indent="0">
              <a:buNone/>
              <a:defRPr sz="1100" b="1"/>
            </a:lvl5pPr>
            <a:lvl6pPr marL="1618259" indent="0">
              <a:buNone/>
              <a:defRPr sz="1100" b="1"/>
            </a:lvl6pPr>
            <a:lvl7pPr marL="1941911" indent="0">
              <a:buNone/>
              <a:defRPr sz="1100" b="1"/>
            </a:lvl7pPr>
            <a:lvl8pPr marL="2265563" indent="0">
              <a:buNone/>
              <a:defRPr sz="1100" b="1"/>
            </a:lvl8pPr>
            <a:lvl9pPr marL="2589215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277184" y="9753806"/>
            <a:ext cx="8942499" cy="17720938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12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31798"/>
            <a:ext cx="18208355" cy="5126087"/>
          </a:xfrm>
          <a:prstGeom prst="rect">
            <a:avLst/>
          </a:prstGeom>
        </p:spPr>
        <p:txBody>
          <a:bodyPr lIns="64730" tIns="32365" rIns="64730" bIns="32365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7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393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328" y="1225018"/>
            <a:ext cx="6655583" cy="5210844"/>
          </a:xfrm>
          <a:prstGeom prst="rect">
            <a:avLst/>
          </a:prstGeom>
        </p:spPr>
        <p:txBody>
          <a:bodyPr lIns="64730" tIns="32365" rIns="64730" bIns="32365" anchor="b"/>
          <a:lstStyle>
            <a:lvl1pPr algn="l">
              <a:defRPr sz="14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09986" y="1225017"/>
            <a:ext cx="11309697" cy="26249726"/>
          </a:xfrm>
          <a:prstGeom prst="rect">
            <a:avLst/>
          </a:prstGeom>
        </p:spPr>
        <p:txBody>
          <a:bodyPr lIns="64730" tIns="32365" rIns="64730" bIns="32365"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11328" y="6435862"/>
            <a:ext cx="6655583" cy="21038881"/>
          </a:xfrm>
          <a:prstGeom prst="rect">
            <a:avLst/>
          </a:prstGeom>
        </p:spPr>
        <p:txBody>
          <a:bodyPr lIns="64730" tIns="32365" rIns="64730" bIns="32365"/>
          <a:lstStyle>
            <a:lvl1pPr marL="0" indent="0">
              <a:buNone/>
              <a:defRPr sz="1000"/>
            </a:lvl1pPr>
            <a:lvl2pPr marL="323652" indent="0">
              <a:buNone/>
              <a:defRPr sz="800"/>
            </a:lvl2pPr>
            <a:lvl3pPr marL="647304" indent="0">
              <a:buNone/>
              <a:defRPr sz="700"/>
            </a:lvl3pPr>
            <a:lvl4pPr marL="970956" indent="0">
              <a:buNone/>
              <a:defRPr sz="600"/>
            </a:lvl4pPr>
            <a:lvl5pPr marL="1294608" indent="0">
              <a:buNone/>
              <a:defRPr sz="600"/>
            </a:lvl5pPr>
            <a:lvl6pPr marL="1618259" indent="0">
              <a:buNone/>
              <a:defRPr sz="600"/>
            </a:lvl6pPr>
            <a:lvl7pPr marL="1941911" indent="0">
              <a:buNone/>
              <a:defRPr sz="600"/>
            </a:lvl7pPr>
            <a:lvl8pPr marL="2265563" indent="0">
              <a:buNone/>
              <a:defRPr sz="600"/>
            </a:lvl8pPr>
            <a:lvl9pPr marL="2589215" indent="0">
              <a:buNone/>
              <a:defRPr sz="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3576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65029" y="21529341"/>
            <a:ext cx="12139275" cy="2541572"/>
          </a:xfrm>
          <a:prstGeom prst="rect">
            <a:avLst/>
          </a:prstGeom>
        </p:spPr>
        <p:txBody>
          <a:bodyPr lIns="64730" tIns="32365" rIns="64730" bIns="32365" anchor="b"/>
          <a:lstStyle>
            <a:lvl1pPr algn="l">
              <a:defRPr sz="14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965029" y="2748378"/>
            <a:ext cx="12139275" cy="18453237"/>
          </a:xfrm>
          <a:prstGeom prst="rect">
            <a:avLst/>
          </a:prstGeom>
        </p:spPr>
        <p:txBody>
          <a:bodyPr lIns="64730" tIns="32365" rIns="64730" bIns="32365"/>
          <a:lstStyle>
            <a:lvl1pPr marL="0" indent="0">
              <a:buNone/>
              <a:defRPr sz="2300"/>
            </a:lvl1pPr>
            <a:lvl2pPr marL="323652" indent="0">
              <a:buNone/>
              <a:defRPr sz="2000"/>
            </a:lvl2pPr>
            <a:lvl3pPr marL="647304" indent="0">
              <a:buNone/>
              <a:defRPr sz="1700"/>
            </a:lvl3pPr>
            <a:lvl4pPr marL="970956" indent="0">
              <a:buNone/>
              <a:defRPr sz="1400"/>
            </a:lvl4pPr>
            <a:lvl5pPr marL="1294608" indent="0">
              <a:buNone/>
              <a:defRPr sz="1400"/>
            </a:lvl5pPr>
            <a:lvl6pPr marL="1618259" indent="0">
              <a:buNone/>
              <a:defRPr sz="1400"/>
            </a:lvl6pPr>
            <a:lvl7pPr marL="1941911" indent="0">
              <a:buNone/>
              <a:defRPr sz="1400"/>
            </a:lvl7pPr>
            <a:lvl8pPr marL="2265563" indent="0">
              <a:buNone/>
              <a:defRPr sz="1400"/>
            </a:lvl8pPr>
            <a:lvl9pPr marL="2589215" indent="0">
              <a:buNone/>
              <a:defRPr sz="14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965029" y="24070913"/>
            <a:ext cx="12139275" cy="3609507"/>
          </a:xfrm>
          <a:prstGeom prst="rect">
            <a:avLst/>
          </a:prstGeom>
        </p:spPr>
        <p:txBody>
          <a:bodyPr lIns="64730" tIns="32365" rIns="64730" bIns="32365"/>
          <a:lstStyle>
            <a:lvl1pPr marL="0" indent="0">
              <a:buNone/>
              <a:defRPr sz="1000"/>
            </a:lvl1pPr>
            <a:lvl2pPr marL="323652" indent="0">
              <a:buNone/>
              <a:defRPr sz="800"/>
            </a:lvl2pPr>
            <a:lvl3pPr marL="647304" indent="0">
              <a:buNone/>
              <a:defRPr sz="700"/>
            </a:lvl3pPr>
            <a:lvl4pPr marL="970956" indent="0">
              <a:buNone/>
              <a:defRPr sz="600"/>
            </a:lvl4pPr>
            <a:lvl5pPr marL="1294608" indent="0">
              <a:buNone/>
              <a:defRPr sz="600"/>
            </a:lvl5pPr>
            <a:lvl6pPr marL="1618259" indent="0">
              <a:buNone/>
              <a:defRPr sz="600"/>
            </a:lvl6pPr>
            <a:lvl7pPr marL="1941911" indent="0">
              <a:buNone/>
              <a:defRPr sz="600"/>
            </a:lvl7pPr>
            <a:lvl8pPr marL="2265563" indent="0">
              <a:buNone/>
              <a:defRPr sz="600"/>
            </a:lvl8pPr>
            <a:lvl9pPr marL="2589215" indent="0">
              <a:buNone/>
              <a:defRPr sz="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5155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21242338" cy="3243263"/>
          </a:xfrm>
          <a:prstGeom prst="rect">
            <a:avLst/>
          </a:prstGeom>
          <a:solidFill>
            <a:srgbClr val="0067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348" tIns="32674" rIns="65348" bIns="32674" anchor="ctr"/>
          <a:lstStyle>
            <a:lvl1pPr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defRPr/>
            </a:pPr>
            <a:endParaRPr lang="zh-TW" altLang="zh-TW" sz="6900" smtClean="0">
              <a:ea typeface="新細明體" panose="02020500000000000000" pitchFamily="18" charset="-12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0" y="29637038"/>
            <a:ext cx="21242338" cy="606425"/>
          </a:xfrm>
          <a:prstGeom prst="rect">
            <a:avLst/>
          </a:prstGeom>
          <a:solidFill>
            <a:srgbClr val="0067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348" tIns="32674" rIns="65348" bIns="32674" anchor="ctr"/>
          <a:lstStyle>
            <a:lvl1pPr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652463" eaLnBrk="0" hangingPunct="0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defRPr/>
            </a:pPr>
            <a:endParaRPr lang="zh-TW" altLang="zh-TW" sz="6900" smtClean="0">
              <a:ea typeface="新細明體" panose="02020500000000000000" pitchFamily="18" charset="-120"/>
            </a:endParaRPr>
          </a:p>
        </p:txBody>
      </p:sp>
      <p:sp>
        <p:nvSpPr>
          <p:cNvPr id="1028" name="Text Box 10"/>
          <p:cNvSpPr txBox="1">
            <a:spLocks noChangeArrowheads="1"/>
          </p:cNvSpPr>
          <p:nvPr userDrawn="1"/>
        </p:nvSpPr>
        <p:spPr bwMode="auto">
          <a:xfrm>
            <a:off x="152400" y="29721175"/>
            <a:ext cx="210185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652463" eaLnBrk="0" hangingPunct="0"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defTabSz="652463" eaLnBrk="0" hangingPunct="0"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defTabSz="652463" eaLnBrk="0" hangingPunct="0"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defTabSz="652463" eaLnBrk="0" hangingPunct="0"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defTabSz="652463" eaLnBrk="0" hangingPunct="0"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3100" b="1" smtClean="0">
                <a:solidFill>
                  <a:srgbClr val="FFFFFF"/>
                </a:solidFill>
              </a:rPr>
              <a:t>   Chung-Yuan Christian University                                                                                                        </a:t>
            </a:r>
          </a:p>
        </p:txBody>
      </p:sp>
      <p:grpSp>
        <p:nvGrpSpPr>
          <p:cNvPr id="1029" name="Group 21"/>
          <p:cNvGrpSpPr>
            <a:grpSpLocks/>
          </p:cNvGrpSpPr>
          <p:nvPr userDrawn="1"/>
        </p:nvGrpSpPr>
        <p:grpSpPr bwMode="auto">
          <a:xfrm>
            <a:off x="0" y="3176588"/>
            <a:ext cx="21240750" cy="198437"/>
            <a:chOff x="0" y="2835"/>
            <a:chExt cx="19049" cy="177"/>
          </a:xfrm>
        </p:grpSpPr>
        <p:pic>
          <p:nvPicPr>
            <p:cNvPr id="1036" name="Picture 12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37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30" name="Group 22"/>
          <p:cNvGrpSpPr>
            <a:grpSpLocks/>
          </p:cNvGrpSpPr>
          <p:nvPr userDrawn="1"/>
        </p:nvGrpSpPr>
        <p:grpSpPr bwMode="auto">
          <a:xfrm>
            <a:off x="0" y="29511625"/>
            <a:ext cx="21240750" cy="198438"/>
            <a:chOff x="0" y="2835"/>
            <a:chExt cx="19049" cy="177"/>
          </a:xfrm>
        </p:grpSpPr>
        <p:pic>
          <p:nvPicPr>
            <p:cNvPr id="1033" name="Picture 23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24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25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37" y="2835"/>
              <a:ext cx="641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1" name="Picture 2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00" y="1016000"/>
            <a:ext cx="33401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0" descr="圖片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66750"/>
            <a:ext cx="330358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defTabSz="2955925" rtl="0" eaLnBrk="0" fontAlgn="base" hangingPunct="0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5925" rtl="0" eaLnBrk="0" fontAlgn="base" hangingPunct="0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2pPr>
      <a:lvl3pPr algn="ctr" defTabSz="2955925" rtl="0" eaLnBrk="0" fontAlgn="base" hangingPunct="0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3pPr>
      <a:lvl4pPr algn="ctr" defTabSz="2955925" rtl="0" eaLnBrk="0" fontAlgn="base" hangingPunct="0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4pPr>
      <a:lvl5pPr algn="ctr" defTabSz="2955925" rtl="0" eaLnBrk="0" fontAlgn="base" hangingPunct="0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5pPr>
      <a:lvl6pPr marL="323652" algn="ctr" defTabSz="2956695" rtl="0" fontAlgn="base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6pPr>
      <a:lvl7pPr marL="647304" algn="ctr" defTabSz="2956695" rtl="0" fontAlgn="base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7pPr>
      <a:lvl8pPr marL="970956" algn="ctr" defTabSz="2956695" rtl="0" fontAlgn="base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8pPr>
      <a:lvl9pPr marL="1294608" algn="ctr" defTabSz="2956695" rtl="0" fontAlgn="base">
        <a:spcBef>
          <a:spcPct val="0"/>
        </a:spcBef>
        <a:spcAft>
          <a:spcPct val="0"/>
        </a:spcAft>
        <a:defRPr kumimoji="1" sz="14200">
          <a:solidFill>
            <a:schemeClr val="tx2"/>
          </a:solidFill>
          <a:latin typeface="Times New Roman" pitchFamily="18" charset="0"/>
          <a:ea typeface="新細明體" charset="-120"/>
        </a:defRPr>
      </a:lvl9pPr>
    </p:titleStyle>
    <p:bodyStyle>
      <a:lvl1pPr marL="1106488" indent="-1106488" algn="l" defTabSz="2955925" rtl="0" eaLnBrk="0" fontAlgn="base" hangingPunct="0">
        <a:spcBef>
          <a:spcPct val="20000"/>
        </a:spcBef>
        <a:spcAft>
          <a:spcPct val="0"/>
        </a:spcAft>
        <a:buChar char="•"/>
        <a:defRPr kumimoji="1" sz="103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922338" algn="l" defTabSz="2955925" rtl="0" eaLnBrk="0" fontAlgn="base" hangingPunct="0">
        <a:spcBef>
          <a:spcPct val="20000"/>
        </a:spcBef>
        <a:spcAft>
          <a:spcPct val="0"/>
        </a:spcAft>
        <a:buChar char="–"/>
        <a:defRPr kumimoji="1" sz="9100">
          <a:solidFill>
            <a:schemeClr val="tx1"/>
          </a:solidFill>
          <a:latin typeface="+mn-lt"/>
          <a:ea typeface="+mn-ea"/>
        </a:defRPr>
      </a:lvl2pPr>
      <a:lvl3pPr marL="3692525" indent="-736600" algn="l" defTabSz="2955925" rtl="0" eaLnBrk="0" fontAlgn="base" hangingPunct="0">
        <a:spcBef>
          <a:spcPct val="20000"/>
        </a:spcBef>
        <a:spcAft>
          <a:spcPct val="0"/>
        </a:spcAft>
        <a:buChar char="•"/>
        <a:defRPr kumimoji="1" sz="7800">
          <a:solidFill>
            <a:schemeClr val="tx1"/>
          </a:solidFill>
          <a:latin typeface="+mn-lt"/>
          <a:ea typeface="+mn-ea"/>
        </a:defRPr>
      </a:lvl3pPr>
      <a:lvl4pPr marL="5173663" indent="-738188" algn="l" defTabSz="2955925" rtl="0" eaLnBrk="0" fontAlgn="base" hangingPunct="0">
        <a:spcBef>
          <a:spcPct val="20000"/>
        </a:spcBef>
        <a:spcAft>
          <a:spcPct val="0"/>
        </a:spcAft>
        <a:buChar char="–"/>
        <a:defRPr kumimoji="1" sz="6400">
          <a:solidFill>
            <a:schemeClr val="tx1"/>
          </a:solidFill>
          <a:latin typeface="+mn-lt"/>
          <a:ea typeface="+mn-ea"/>
        </a:defRPr>
      </a:lvl4pPr>
      <a:lvl5pPr marL="6651625" indent="-739775" algn="l" defTabSz="2955925" rtl="0" eaLnBrk="0" fontAlgn="base" hangingPunct="0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5pPr>
      <a:lvl6pPr marL="6975373" indent="-740579" algn="l" defTabSz="2956695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6pPr>
      <a:lvl7pPr marL="7299025" indent="-740579" algn="l" defTabSz="2956695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7pPr>
      <a:lvl8pPr marL="7622676" indent="-740579" algn="l" defTabSz="2956695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8pPr>
      <a:lvl9pPr marL="7946328" indent="-740579" algn="l" defTabSz="2956695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652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7304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956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4608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8259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1911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5563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9215" algn="l" defTabSz="64730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21242338" cy="29495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22338" eaLnBrk="1" hangingPunct="1">
              <a:defRPr/>
            </a:pPr>
            <a:endParaRPr lang="zh-TW" altLang="en-US" sz="5800"/>
          </a:p>
        </p:txBody>
      </p:sp>
      <p:sp>
        <p:nvSpPr>
          <p:cNvPr id="3075" name="Text Box 143"/>
          <p:cNvSpPr txBox="1">
            <a:spLocks noChangeArrowheads="1"/>
          </p:cNvSpPr>
          <p:nvPr/>
        </p:nvSpPr>
        <p:spPr bwMode="auto">
          <a:xfrm>
            <a:off x="139700" y="3500438"/>
            <a:ext cx="10112375" cy="1162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40" tIns="35770" rIns="71540" bIns="35770"/>
          <a:lstStyle>
            <a:lvl1pPr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5100" b="1">
                <a:solidFill>
                  <a:srgbClr val="002060"/>
                </a:solidFill>
                <a:latin typeface="標楷體" panose="03000509000000000000" pitchFamily="65" charset="-120"/>
              </a:rPr>
              <a:t>實習機構簡介</a:t>
            </a:r>
            <a:endParaRPr lang="zh-TW" altLang="en-US" sz="5800"/>
          </a:p>
        </p:txBody>
      </p:sp>
      <p:sp>
        <p:nvSpPr>
          <p:cNvPr id="3076" name="Text Box 150"/>
          <p:cNvSpPr txBox="1">
            <a:spLocks noChangeArrowheads="1"/>
          </p:cNvSpPr>
          <p:nvPr/>
        </p:nvSpPr>
        <p:spPr bwMode="auto">
          <a:xfrm>
            <a:off x="0" y="192088"/>
            <a:ext cx="21242338" cy="253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158" tIns="34579" rIns="69158" bIns="34579">
            <a:spAutoFit/>
          </a:bodyPr>
          <a:lstStyle>
            <a:lvl1pPr defTabSz="92233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92233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92233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92233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92233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/>
            <a:r>
              <a:rPr lang="zh-TW" altLang="en-US" sz="4000" b="1" dirty="0">
                <a:solidFill>
                  <a:srgbClr val="FFFFFF"/>
                </a:solidFill>
              </a:rPr>
              <a:t>中原大學環境工程學系</a:t>
            </a:r>
            <a:endParaRPr lang="en-US" altLang="zh-TW" sz="4000" b="1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TW" sz="4000" b="1" dirty="0" smtClean="0">
                <a:solidFill>
                  <a:srgbClr val="FFFFFF"/>
                </a:solidFill>
              </a:rPr>
              <a:t>114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學年</a:t>
            </a:r>
            <a:r>
              <a:rPr lang="zh-TW" altLang="en-US" sz="4000" b="1" dirty="0">
                <a:solidFill>
                  <a:srgbClr val="FFFFFF"/>
                </a:solidFill>
              </a:rPr>
              <a:t>度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實習</a:t>
            </a:r>
            <a:r>
              <a:rPr lang="zh-TW" altLang="en-US" sz="4000" b="1" dirty="0">
                <a:solidFill>
                  <a:srgbClr val="FFFFFF"/>
                </a:solidFill>
              </a:rPr>
              <a:t>心得分享</a:t>
            </a:r>
            <a:br>
              <a:rPr lang="zh-TW" altLang="en-US" sz="4000" b="1" dirty="0">
                <a:solidFill>
                  <a:srgbClr val="FFFFFF"/>
                </a:solidFill>
              </a:rPr>
            </a:br>
            <a:r>
              <a:rPr lang="en-US" altLang="zh-TW" sz="4000" b="1" dirty="0">
                <a:solidFill>
                  <a:srgbClr val="FFFFFF"/>
                </a:solidFill>
              </a:rPr>
              <a:t>(</a:t>
            </a:r>
            <a:r>
              <a:rPr lang="zh-TW" altLang="en-US" sz="4000" b="1" dirty="0">
                <a:solidFill>
                  <a:srgbClr val="FFFFFF"/>
                </a:solidFill>
              </a:rPr>
              <a:t>機構名稱</a:t>
            </a:r>
            <a:r>
              <a:rPr lang="en-US" altLang="zh-TW" sz="4000" b="1" dirty="0">
                <a:solidFill>
                  <a:srgbClr val="FFFFFF"/>
                </a:solidFill>
              </a:rPr>
              <a:t>)</a:t>
            </a:r>
            <a:endParaRPr lang="en-US" altLang="zh-TW" sz="4000" dirty="0">
              <a:solidFill>
                <a:srgbClr val="FFFFFF"/>
              </a:solidFill>
              <a:ea typeface="新細明體" panose="02020500000000000000" pitchFamily="18" charset="-120"/>
            </a:endParaRPr>
          </a:p>
          <a:p>
            <a:pPr algn="ctr" eaLnBrk="1" hangingPunct="1"/>
            <a:r>
              <a:rPr lang="en-US" altLang="zh-TW" sz="4000" b="1" dirty="0">
                <a:solidFill>
                  <a:srgbClr val="FFFFFF"/>
                </a:solidFill>
              </a:rPr>
              <a:t>(</a:t>
            </a:r>
            <a:r>
              <a:rPr lang="zh-TW" altLang="en-US" sz="4000" b="1" dirty="0">
                <a:solidFill>
                  <a:srgbClr val="FFFFFF"/>
                </a:solidFill>
              </a:rPr>
              <a:t>學生姓名</a:t>
            </a:r>
            <a:r>
              <a:rPr lang="en-US" altLang="zh-TW" sz="4000" b="1" dirty="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3077" name="Picture 6" descr="D:\0-圖、照片、音樂、影片\1-圖\0-系、校\校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03213"/>
            <a:ext cx="2420937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 bwMode="auto">
          <a:xfrm>
            <a:off x="0" y="29362400"/>
            <a:ext cx="21242338" cy="8810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zh-TW" altLang="zh-TW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中原大學</a:t>
            </a:r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環境工程學系</a:t>
            </a:r>
            <a:r>
              <a:rPr lang="en-US" altLang="zh-TW" sz="3600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114</a:t>
            </a:r>
            <a:r>
              <a:rPr lang="zh-TW" altLang="en-US" sz="3600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學年</a:t>
            </a:r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zh-TW" altLang="en-US" sz="3600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實習</a:t>
            </a:r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心得分享</a:t>
            </a:r>
            <a:endParaRPr lang="zh-TW" altLang="zh-TW" sz="3600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80" name="Text Box 143"/>
          <p:cNvSpPr txBox="1">
            <a:spLocks noChangeArrowheads="1"/>
          </p:cNvSpPr>
          <p:nvPr/>
        </p:nvSpPr>
        <p:spPr bwMode="auto">
          <a:xfrm>
            <a:off x="139700" y="15514638"/>
            <a:ext cx="10112375" cy="134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40" tIns="35770" rIns="71540" bIns="35770"/>
          <a:lstStyle>
            <a:lvl1pPr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/>
            <a:r>
              <a:rPr lang="zh-TW" altLang="en-US" sz="5100" b="1">
                <a:solidFill>
                  <a:srgbClr val="002060"/>
                </a:solidFill>
                <a:latin typeface="標楷體" panose="03000509000000000000" pitchFamily="65" charset="-120"/>
              </a:rPr>
              <a:t>實習內容</a:t>
            </a:r>
            <a:endParaRPr lang="en-US" altLang="zh-TW" sz="5800"/>
          </a:p>
        </p:txBody>
      </p:sp>
      <p:sp>
        <p:nvSpPr>
          <p:cNvPr id="3081" name="Text Box 143"/>
          <p:cNvSpPr txBox="1">
            <a:spLocks noChangeArrowheads="1"/>
          </p:cNvSpPr>
          <p:nvPr/>
        </p:nvSpPr>
        <p:spPr bwMode="auto">
          <a:xfrm>
            <a:off x="10929938" y="3500438"/>
            <a:ext cx="10112375" cy="1162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40" tIns="35770" rIns="71540" bIns="35770"/>
          <a:lstStyle>
            <a:lvl1pPr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5100" b="1">
                <a:solidFill>
                  <a:srgbClr val="002060"/>
                </a:solidFill>
                <a:latin typeface="標楷體" panose="03000509000000000000" pitchFamily="65" charset="-120"/>
              </a:rPr>
              <a:t>實習計畫</a:t>
            </a:r>
            <a:endParaRPr lang="zh-TW" altLang="en-US" sz="5800"/>
          </a:p>
        </p:txBody>
      </p:sp>
      <p:sp>
        <p:nvSpPr>
          <p:cNvPr id="3082" name="Text Box 143"/>
          <p:cNvSpPr txBox="1">
            <a:spLocks noChangeArrowheads="1"/>
          </p:cNvSpPr>
          <p:nvPr/>
        </p:nvSpPr>
        <p:spPr bwMode="auto">
          <a:xfrm>
            <a:off x="10929938" y="15514638"/>
            <a:ext cx="10112375" cy="134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40" tIns="35770" rIns="71540" bIns="35770"/>
          <a:lstStyle>
            <a:lvl1pPr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954088"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 sz="41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hangingPunct="1"/>
            <a:r>
              <a:rPr lang="zh-TW" altLang="en-US" sz="5100" b="1">
                <a:solidFill>
                  <a:srgbClr val="002060"/>
                </a:solidFill>
                <a:latin typeface="標楷體" panose="03000509000000000000" pitchFamily="65" charset="-120"/>
              </a:rPr>
              <a:t>實習心得</a:t>
            </a:r>
            <a:endParaRPr lang="en-US" altLang="zh-TW" sz="580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8472" y="400311"/>
            <a:ext cx="5393866" cy="2115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9">
      <a:dk1>
        <a:srgbClr val="000000"/>
      </a:dk1>
      <a:lt1>
        <a:srgbClr val="EAEAEA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3F3F3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223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223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0000"/>
        </a:dk1>
        <a:lt1>
          <a:srgbClr val="CCEC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E2F4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000000"/>
        </a:dk1>
        <a:lt1>
          <a:srgbClr val="EAEAEA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3F3F3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7448</TotalTime>
  <Words>40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標楷體</vt:lpstr>
      <vt:lpstr>Times New Roman</vt:lpstr>
      <vt:lpstr>預設簡報設計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KENNETH</dc:creator>
  <cp:lastModifiedBy>曾于庭</cp:lastModifiedBy>
  <cp:revision>323</cp:revision>
  <dcterms:created xsi:type="dcterms:W3CDTF">2002-05-24T08:51:13Z</dcterms:created>
  <dcterms:modified xsi:type="dcterms:W3CDTF">2025-07-01T08:09:31Z</dcterms:modified>
</cp:coreProperties>
</file>