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098"/>
    <a:srgbClr val="FD9BD1"/>
    <a:srgbClr val="0000FF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1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3CD7A-C3CA-400F-8AC7-F3005FAAB5B2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AE12-D8DC-4436-A202-E0C1C5991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47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73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08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71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6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41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89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81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34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62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0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F23A-7879-4265-B719-300A110FEB45}" type="datetimeFigureOut">
              <a:rPr lang="zh-TW" altLang="en-US" smtClean="0"/>
              <a:t>2025/9/19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ED15C-5C17-46F4-B0CD-1A97EAA216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2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0"/>
            <a:ext cx="6003122" cy="3556000"/>
          </a:xfrm>
          <a:prstGeom prst="rect">
            <a:avLst/>
          </a:prstGeom>
        </p:spPr>
      </p:pic>
      <p:sp>
        <p:nvSpPr>
          <p:cNvPr id="7" name="六邊形 6"/>
          <p:cNvSpPr/>
          <p:nvPr/>
        </p:nvSpPr>
        <p:spPr>
          <a:xfrm>
            <a:off x="-2438400" y="0"/>
            <a:ext cx="5671820" cy="48895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六邊形 5"/>
          <p:cNvSpPr/>
          <p:nvPr/>
        </p:nvSpPr>
        <p:spPr>
          <a:xfrm>
            <a:off x="-2794000" y="0"/>
            <a:ext cx="5671820" cy="4889500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文字版面配置區 1"/>
          <p:cNvSpPr txBox="1">
            <a:spLocks/>
          </p:cNvSpPr>
          <p:nvPr/>
        </p:nvSpPr>
        <p:spPr>
          <a:xfrm rot="21026120">
            <a:off x="121137" y="1291289"/>
            <a:ext cx="2239076" cy="1645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9000" b="1" dirty="0" smtClean="0">
                <a:solidFill>
                  <a:srgbClr val="F6BB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賀！</a:t>
            </a:r>
            <a:endParaRPr lang="zh-TW" altLang="en-US" sz="9000" b="1" dirty="0">
              <a:solidFill>
                <a:srgbClr val="F6BB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2667026" y="3966566"/>
            <a:ext cx="4046168" cy="740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本系王琳麒教授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0100" y="4889500"/>
            <a:ext cx="3517900" cy="1397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3" y="6052836"/>
            <a:ext cx="2131720" cy="284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3187584" y="6510036"/>
            <a:ext cx="3525610" cy="19278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榮登</a:t>
            </a:r>
            <a:r>
              <a:rPr lang="en-US" altLang="zh-TW" sz="3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3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Research.com</a:t>
            </a:r>
          </a:p>
          <a:p>
            <a:pPr>
              <a:lnSpc>
                <a:spcPct val="100000"/>
              </a:lnSpc>
            </a:pPr>
            <a:r>
              <a:rPr lang="zh-TW" altLang="en-US" sz="3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全台前</a:t>
            </a:r>
            <a:r>
              <a:rPr lang="en-US" altLang="zh-TW" sz="3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3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30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最佳環境科學家榜</a:t>
            </a:r>
            <a:endParaRPr lang="en-US" altLang="zh-TW" sz="30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-561453" y="8614517"/>
            <a:ext cx="1951634" cy="140400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4214" y="9419234"/>
            <a:ext cx="3517900" cy="139700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0"/>
            <a:ext cx="6003122" cy="3556000"/>
          </a:xfrm>
          <a:prstGeom prst="rect">
            <a:avLst/>
          </a:prstGeom>
        </p:spPr>
      </p:pic>
      <p:sp>
        <p:nvSpPr>
          <p:cNvPr id="7" name="六邊形 6"/>
          <p:cNvSpPr/>
          <p:nvPr/>
        </p:nvSpPr>
        <p:spPr>
          <a:xfrm>
            <a:off x="-2438400" y="0"/>
            <a:ext cx="5671820" cy="48895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六邊形 5"/>
          <p:cNvSpPr/>
          <p:nvPr/>
        </p:nvSpPr>
        <p:spPr>
          <a:xfrm>
            <a:off x="-2794000" y="0"/>
            <a:ext cx="5671820" cy="4889500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文字版面配置區 1"/>
          <p:cNvSpPr txBox="1">
            <a:spLocks/>
          </p:cNvSpPr>
          <p:nvPr/>
        </p:nvSpPr>
        <p:spPr>
          <a:xfrm rot="21026120">
            <a:off x="121137" y="1291289"/>
            <a:ext cx="2239076" cy="1645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9000" b="1" dirty="0" smtClean="0">
                <a:solidFill>
                  <a:srgbClr val="F6BB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賀！</a:t>
            </a:r>
            <a:endParaRPr lang="zh-TW" altLang="en-US" sz="9000" b="1" dirty="0">
              <a:solidFill>
                <a:srgbClr val="F6BB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2667026" y="3966566"/>
            <a:ext cx="4046168" cy="740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系王玉純教授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0100" y="4889500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2" y="5688838"/>
            <a:ext cx="2404719" cy="320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3068053" y="6112776"/>
            <a:ext cx="3645141" cy="235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榮獲中原大學</a:t>
            </a:r>
            <a:endParaRPr lang="en-US" altLang="zh-TW" sz="3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3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建教合作績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優教師」</a:t>
            </a:r>
            <a:endParaRPr lang="en-US" altLang="zh-TW" sz="3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-561453" y="8614517"/>
            <a:ext cx="1951634" cy="1404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4214" y="9419234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5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0"/>
            <a:ext cx="6003122" cy="3556000"/>
          </a:xfrm>
          <a:prstGeom prst="rect">
            <a:avLst/>
          </a:prstGeom>
        </p:spPr>
      </p:pic>
      <p:sp>
        <p:nvSpPr>
          <p:cNvPr id="7" name="六邊形 6"/>
          <p:cNvSpPr/>
          <p:nvPr/>
        </p:nvSpPr>
        <p:spPr>
          <a:xfrm>
            <a:off x="-2438400" y="0"/>
            <a:ext cx="5671820" cy="48895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六邊形 5"/>
          <p:cNvSpPr/>
          <p:nvPr/>
        </p:nvSpPr>
        <p:spPr>
          <a:xfrm>
            <a:off x="-2794000" y="0"/>
            <a:ext cx="5671820" cy="4889500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文字版面配置區 1"/>
          <p:cNvSpPr txBox="1">
            <a:spLocks/>
          </p:cNvSpPr>
          <p:nvPr/>
        </p:nvSpPr>
        <p:spPr>
          <a:xfrm rot="21026120">
            <a:off x="121137" y="1291289"/>
            <a:ext cx="2239076" cy="1645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9000" b="1" dirty="0" smtClean="0">
                <a:solidFill>
                  <a:srgbClr val="F6BB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賀！</a:t>
            </a:r>
            <a:endParaRPr lang="zh-TW" altLang="en-US" sz="9000" b="1" dirty="0">
              <a:solidFill>
                <a:srgbClr val="F6BB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2667026" y="3966566"/>
            <a:ext cx="4046168" cy="740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本系王雅玢教授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0100" y="4889500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1" y="5905119"/>
            <a:ext cx="2404719" cy="300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 rot="16200000">
            <a:off x="-561453" y="8614517"/>
            <a:ext cx="1951634" cy="1404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4214" y="9419234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3128638" y="6287339"/>
            <a:ext cx="3729362" cy="221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榮獲中原大學</a:t>
            </a:r>
            <a:endParaRPr lang="en-US" altLang="zh-TW" sz="3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TW" sz="3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建教合作卓越教師」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48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0"/>
            <a:ext cx="6003122" cy="3556000"/>
          </a:xfrm>
          <a:prstGeom prst="rect">
            <a:avLst/>
          </a:prstGeom>
        </p:spPr>
      </p:pic>
      <p:sp>
        <p:nvSpPr>
          <p:cNvPr id="7" name="六邊形 6"/>
          <p:cNvSpPr/>
          <p:nvPr/>
        </p:nvSpPr>
        <p:spPr>
          <a:xfrm>
            <a:off x="-2438400" y="0"/>
            <a:ext cx="5671820" cy="48895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六邊形 5"/>
          <p:cNvSpPr/>
          <p:nvPr/>
        </p:nvSpPr>
        <p:spPr>
          <a:xfrm>
            <a:off x="-2794000" y="0"/>
            <a:ext cx="5671820" cy="4889500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文字版面配置區 1"/>
          <p:cNvSpPr txBox="1">
            <a:spLocks/>
          </p:cNvSpPr>
          <p:nvPr/>
        </p:nvSpPr>
        <p:spPr>
          <a:xfrm rot="21026120">
            <a:off x="121137" y="1291289"/>
            <a:ext cx="2239076" cy="1645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9000" b="1" dirty="0" smtClean="0">
                <a:solidFill>
                  <a:srgbClr val="F6BB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賀！</a:t>
            </a:r>
            <a:endParaRPr lang="zh-TW" altLang="en-US" sz="9000" b="1" dirty="0">
              <a:solidFill>
                <a:srgbClr val="F6BB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2667026" y="3966566"/>
            <a:ext cx="4046168" cy="740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系游勝傑教授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0100" y="4889500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1" y="5905119"/>
            <a:ext cx="2404718" cy="300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 rot="16200000">
            <a:off x="-561453" y="8614517"/>
            <a:ext cx="1951634" cy="1404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4214" y="9419234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3188795" y="6228861"/>
            <a:ext cx="3669205" cy="235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榮獲中原大學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建教合作績優教師」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40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0"/>
            <a:ext cx="6003122" cy="3556000"/>
          </a:xfrm>
          <a:prstGeom prst="rect">
            <a:avLst/>
          </a:prstGeom>
        </p:spPr>
      </p:pic>
      <p:sp>
        <p:nvSpPr>
          <p:cNvPr id="7" name="六邊形 6"/>
          <p:cNvSpPr/>
          <p:nvPr/>
        </p:nvSpPr>
        <p:spPr>
          <a:xfrm>
            <a:off x="-2438400" y="0"/>
            <a:ext cx="5671820" cy="48895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六邊形 5"/>
          <p:cNvSpPr/>
          <p:nvPr/>
        </p:nvSpPr>
        <p:spPr>
          <a:xfrm>
            <a:off x="-2794000" y="0"/>
            <a:ext cx="5671820" cy="4889500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文字版面配置區 1"/>
          <p:cNvSpPr txBox="1">
            <a:spLocks/>
          </p:cNvSpPr>
          <p:nvPr/>
        </p:nvSpPr>
        <p:spPr>
          <a:xfrm rot="21026120">
            <a:off x="121137" y="1291289"/>
            <a:ext cx="2239076" cy="1645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9000" b="1" dirty="0" smtClean="0">
                <a:solidFill>
                  <a:srgbClr val="F6BB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賀！</a:t>
            </a:r>
            <a:endParaRPr lang="zh-TW" altLang="en-US" sz="9000" b="1" dirty="0">
              <a:solidFill>
                <a:srgbClr val="F6BB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2273968" y="3966566"/>
            <a:ext cx="4439226" cy="740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系張添晉講座教授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0100" y="4889500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1" y="5905119"/>
            <a:ext cx="2404718" cy="300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 rot="16200000">
            <a:off x="-561453" y="8614517"/>
            <a:ext cx="1951634" cy="1404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4214" y="9419234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3128638" y="6287339"/>
            <a:ext cx="3729362" cy="221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榮獲中原大學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建教合作績優教師」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81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0"/>
            <a:ext cx="6003122" cy="3556000"/>
          </a:xfrm>
          <a:prstGeom prst="rect">
            <a:avLst/>
          </a:prstGeom>
        </p:spPr>
      </p:pic>
      <p:sp>
        <p:nvSpPr>
          <p:cNvPr id="7" name="六邊形 6"/>
          <p:cNvSpPr/>
          <p:nvPr/>
        </p:nvSpPr>
        <p:spPr>
          <a:xfrm>
            <a:off x="-2438400" y="0"/>
            <a:ext cx="5671820" cy="4889500"/>
          </a:xfrm>
          <a:prstGeom prst="hexagon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六邊形 5"/>
          <p:cNvSpPr/>
          <p:nvPr/>
        </p:nvSpPr>
        <p:spPr>
          <a:xfrm>
            <a:off x="-2794000" y="0"/>
            <a:ext cx="5671820" cy="4889500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文字版面配置區 1"/>
          <p:cNvSpPr txBox="1">
            <a:spLocks/>
          </p:cNvSpPr>
          <p:nvPr/>
        </p:nvSpPr>
        <p:spPr>
          <a:xfrm rot="21026120">
            <a:off x="121137" y="1291289"/>
            <a:ext cx="2239076" cy="1645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9000" b="1" dirty="0" smtClean="0">
                <a:solidFill>
                  <a:srgbClr val="F6BB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賀！</a:t>
            </a:r>
            <a:endParaRPr lang="zh-TW" altLang="en-US" sz="9000" b="1" dirty="0">
              <a:solidFill>
                <a:srgbClr val="F6BB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9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2667026" y="3966566"/>
            <a:ext cx="4046168" cy="740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系江政傑副教授</a:t>
            </a:r>
            <a:endParaRPr lang="zh-TW" altLang="en-US" sz="3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0100" y="4889500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1" y="5905119"/>
            <a:ext cx="2404718" cy="300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 rot="16200000">
            <a:off x="-561453" y="8614517"/>
            <a:ext cx="1951634" cy="1404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4214" y="9419234"/>
            <a:ext cx="3517900" cy="139700"/>
          </a:xfrm>
          <a:prstGeom prst="rect">
            <a:avLst/>
          </a:prstGeom>
          <a:solidFill>
            <a:srgbClr val="FC809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 txBox="1">
            <a:spLocks/>
          </p:cNvSpPr>
          <p:nvPr/>
        </p:nvSpPr>
        <p:spPr>
          <a:xfrm>
            <a:off x="3128638" y="6287339"/>
            <a:ext cx="3729362" cy="221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榮獲中原大學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建教合作績優教師」</a:t>
            </a:r>
            <a:endParaRPr lang="en-US" altLang="zh-TW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17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121</Words>
  <Application>Microsoft Office PowerPoint</Application>
  <PresentationFormat>A4 紙張 (210x297 公釐)</PresentationFormat>
  <Paragraphs>30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華康POP1體W5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沈昀蒨</dc:creator>
  <cp:lastModifiedBy>曾于庭</cp:lastModifiedBy>
  <cp:revision>16</cp:revision>
  <dcterms:created xsi:type="dcterms:W3CDTF">2023-02-06T01:38:23Z</dcterms:created>
  <dcterms:modified xsi:type="dcterms:W3CDTF">2025-09-19T04:30:26Z</dcterms:modified>
</cp:coreProperties>
</file>